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7"/>
  </p:notesMasterIdLst>
  <p:handoutMasterIdLst>
    <p:handoutMasterId r:id="rId18"/>
  </p:handoutMasterIdLst>
  <p:sldIdLst>
    <p:sldId id="256" r:id="rId4"/>
    <p:sldId id="751" r:id="rId5"/>
    <p:sldId id="279" r:id="rId6"/>
    <p:sldId id="759" r:id="rId8"/>
    <p:sldId id="760" r:id="rId9"/>
    <p:sldId id="781" r:id="rId10"/>
    <p:sldId id="822" r:id="rId11"/>
    <p:sldId id="784" r:id="rId12"/>
    <p:sldId id="785" r:id="rId13"/>
    <p:sldId id="824" r:id="rId14"/>
    <p:sldId id="788" r:id="rId15"/>
    <p:sldId id="797" r:id="rId16"/>
    <p:sldId id="270" r:id="rId17"/>
  </p:sldIdLst>
  <p:sldSz cx="12192000" cy="6858000"/>
  <p:notesSz cx="7103745" cy="10234295"/>
  <p:embeddedFontLst>
    <p:embeddedFont>
      <p:font typeface="黑体" panose="02010609060101010101" charset="-122"/>
      <p:regular r:id="rId23"/>
    </p:embeddedFont>
    <p:embeddedFont>
      <p:font typeface="微软雅黑" panose="020B0503020204020204" charset="-122"/>
      <p:regular r:id="rId24"/>
    </p:embeddedFont>
    <p:embeddedFont>
      <p:font typeface="华文细黑" panose="02010600040101010101" charset="-122"/>
      <p:regular r:id="rId25"/>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E3F3"/>
    <a:srgbClr val="F3B96D"/>
    <a:srgbClr val="8EC0B9"/>
    <a:srgbClr val="2E75B6"/>
    <a:srgbClr val="CCCC9F"/>
    <a:srgbClr val="DB4105"/>
    <a:srgbClr val="5A84AF"/>
    <a:srgbClr val="E4EDF4"/>
    <a:srgbClr val="7A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font" Target="fonts/font3.fntdata"/><Relationship Id="rId24" Type="http://schemas.openxmlformats.org/officeDocument/2006/relationships/font" Target="fonts/font2.fntdata"/><Relationship Id="rId23" Type="http://schemas.openxmlformats.org/officeDocument/2006/relationships/font" Target="fonts/font1.fntdata"/><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5" Type="http://schemas.openxmlformats.org/officeDocument/2006/relationships/slideLayout" Target="../slideLayouts/slideLayout14.xml"/><Relationship Id="rId54" Type="http://schemas.openxmlformats.org/officeDocument/2006/relationships/tags" Target="../tags/tag96.xml"/><Relationship Id="rId53" Type="http://schemas.openxmlformats.org/officeDocument/2006/relationships/tags" Target="../tags/tag95.xml"/><Relationship Id="rId52" Type="http://schemas.openxmlformats.org/officeDocument/2006/relationships/tags" Target="../tags/tag94.xml"/><Relationship Id="rId51" Type="http://schemas.openxmlformats.org/officeDocument/2006/relationships/tags" Target="../tags/tag93.xml"/><Relationship Id="rId50" Type="http://schemas.openxmlformats.org/officeDocument/2006/relationships/tags" Target="../tags/tag92.xml"/><Relationship Id="rId5" Type="http://schemas.openxmlformats.org/officeDocument/2006/relationships/tags" Target="../tags/tag47.xml"/><Relationship Id="rId49" Type="http://schemas.openxmlformats.org/officeDocument/2006/relationships/tags" Target="../tags/tag91.xml"/><Relationship Id="rId48" Type="http://schemas.openxmlformats.org/officeDocument/2006/relationships/tags" Target="../tags/tag90.xml"/><Relationship Id="rId47" Type="http://schemas.openxmlformats.org/officeDocument/2006/relationships/tags" Target="../tags/tag89.xml"/><Relationship Id="rId46" Type="http://schemas.openxmlformats.org/officeDocument/2006/relationships/tags" Target="../tags/tag88.xml"/><Relationship Id="rId45" Type="http://schemas.openxmlformats.org/officeDocument/2006/relationships/tags" Target="../tags/tag87.xml"/><Relationship Id="rId44" Type="http://schemas.openxmlformats.org/officeDocument/2006/relationships/tags" Target="../tags/tag86.xml"/><Relationship Id="rId43" Type="http://schemas.openxmlformats.org/officeDocument/2006/relationships/tags" Target="../tags/tag85.xml"/><Relationship Id="rId42" Type="http://schemas.openxmlformats.org/officeDocument/2006/relationships/tags" Target="../tags/tag84.xml"/><Relationship Id="rId41" Type="http://schemas.openxmlformats.org/officeDocument/2006/relationships/tags" Target="../tags/tag83.xml"/><Relationship Id="rId40" Type="http://schemas.openxmlformats.org/officeDocument/2006/relationships/tags" Target="../tags/tag82.xml"/><Relationship Id="rId4" Type="http://schemas.openxmlformats.org/officeDocument/2006/relationships/tags" Target="../tags/tag46.xml"/><Relationship Id="rId39" Type="http://schemas.openxmlformats.org/officeDocument/2006/relationships/tags" Target="../tags/tag81.xml"/><Relationship Id="rId38" Type="http://schemas.openxmlformats.org/officeDocument/2006/relationships/tags" Target="../tags/tag80.xml"/><Relationship Id="rId37" Type="http://schemas.openxmlformats.org/officeDocument/2006/relationships/tags" Target="../tags/tag79.xml"/><Relationship Id="rId36" Type="http://schemas.openxmlformats.org/officeDocument/2006/relationships/tags" Target="../tags/tag78.xml"/><Relationship Id="rId35" Type="http://schemas.openxmlformats.org/officeDocument/2006/relationships/tags" Target="../tags/tag77.xml"/><Relationship Id="rId34" Type="http://schemas.openxmlformats.org/officeDocument/2006/relationships/tags" Target="../tags/tag76.xml"/><Relationship Id="rId33" Type="http://schemas.openxmlformats.org/officeDocument/2006/relationships/tags" Target="../tags/tag75.xml"/><Relationship Id="rId32" Type="http://schemas.openxmlformats.org/officeDocument/2006/relationships/tags" Target="../tags/tag74.xml"/><Relationship Id="rId31" Type="http://schemas.openxmlformats.org/officeDocument/2006/relationships/tags" Target="../tags/tag73.xml"/><Relationship Id="rId30" Type="http://schemas.openxmlformats.org/officeDocument/2006/relationships/tags" Target="../tags/tag72.xml"/><Relationship Id="rId3" Type="http://schemas.openxmlformats.org/officeDocument/2006/relationships/tags" Target="../tags/tag45.xml"/><Relationship Id="rId29" Type="http://schemas.openxmlformats.org/officeDocument/2006/relationships/tags" Target="../tags/tag71.xml"/><Relationship Id="rId28" Type="http://schemas.openxmlformats.org/officeDocument/2006/relationships/tags" Target="../tags/tag70.xml"/><Relationship Id="rId27" Type="http://schemas.openxmlformats.org/officeDocument/2006/relationships/tags" Target="../tags/tag69.xml"/><Relationship Id="rId26" Type="http://schemas.openxmlformats.org/officeDocument/2006/relationships/tags" Target="../tags/tag68.xml"/><Relationship Id="rId25" Type="http://schemas.openxmlformats.org/officeDocument/2006/relationships/tags" Target="../tags/tag67.xml"/><Relationship Id="rId24" Type="http://schemas.openxmlformats.org/officeDocument/2006/relationships/tags" Target="../tags/tag66.xml"/><Relationship Id="rId23" Type="http://schemas.openxmlformats.org/officeDocument/2006/relationships/tags" Target="../tags/tag65.xml"/><Relationship Id="rId22" Type="http://schemas.openxmlformats.org/officeDocument/2006/relationships/tags" Target="../tags/tag64.xml"/><Relationship Id="rId21" Type="http://schemas.openxmlformats.org/officeDocument/2006/relationships/tags" Target="../tags/tag63.xml"/><Relationship Id="rId20" Type="http://schemas.openxmlformats.org/officeDocument/2006/relationships/tags" Target="../tags/tag62.xml"/><Relationship Id="rId2" Type="http://schemas.openxmlformats.org/officeDocument/2006/relationships/tags" Target="../tags/tag44.xml"/><Relationship Id="rId19" Type="http://schemas.openxmlformats.org/officeDocument/2006/relationships/tags" Target="../tags/tag61.xml"/><Relationship Id="rId18" Type="http://schemas.openxmlformats.org/officeDocument/2006/relationships/tags" Target="../tags/tag60.xml"/><Relationship Id="rId17" Type="http://schemas.openxmlformats.org/officeDocument/2006/relationships/tags" Target="../tags/tag59.xml"/><Relationship Id="rId16" Type="http://schemas.openxmlformats.org/officeDocument/2006/relationships/tags" Target="../tags/tag58.xml"/><Relationship Id="rId15" Type="http://schemas.openxmlformats.org/officeDocument/2006/relationships/tags" Target="../tags/tag5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tags" Target="../tags/tag4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9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1.png"/><Relationship Id="rId2" Type="http://schemas.openxmlformats.org/officeDocument/2006/relationships/tags" Target="../tags/tag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3" Type="http://schemas.openxmlformats.org/officeDocument/2006/relationships/slideLayout" Target="../slideLayouts/slideLayout14.xml"/><Relationship Id="rId32" Type="http://schemas.openxmlformats.org/officeDocument/2006/relationships/tags" Target="../tags/tag38.xml"/><Relationship Id="rId31" Type="http://schemas.openxmlformats.org/officeDocument/2006/relationships/tags" Target="../tags/tag37.xml"/><Relationship Id="rId30" Type="http://schemas.openxmlformats.org/officeDocument/2006/relationships/tags" Target="../tags/tag36.xml"/><Relationship Id="rId3" Type="http://schemas.openxmlformats.org/officeDocument/2006/relationships/tags" Target="../tags/tag9.xml"/><Relationship Id="rId29" Type="http://schemas.openxmlformats.org/officeDocument/2006/relationships/tags" Target="../tags/tag35.xml"/><Relationship Id="rId28" Type="http://schemas.openxmlformats.org/officeDocument/2006/relationships/tags" Target="../tags/tag34.xml"/><Relationship Id="rId27" Type="http://schemas.openxmlformats.org/officeDocument/2006/relationships/tags" Target="../tags/tag33.xml"/><Relationship Id="rId26" Type="http://schemas.openxmlformats.org/officeDocument/2006/relationships/tags" Target="../tags/tag32.xml"/><Relationship Id="rId25" Type="http://schemas.openxmlformats.org/officeDocument/2006/relationships/tags" Target="../tags/tag31.xml"/><Relationship Id="rId24" Type="http://schemas.openxmlformats.org/officeDocument/2006/relationships/tags" Target="../tags/tag30.xml"/><Relationship Id="rId23" Type="http://schemas.openxmlformats.org/officeDocument/2006/relationships/tags" Target="../tags/tag29.xml"/><Relationship Id="rId22" Type="http://schemas.openxmlformats.org/officeDocument/2006/relationships/tags" Target="../tags/tag28.xml"/><Relationship Id="rId21" Type="http://schemas.openxmlformats.org/officeDocument/2006/relationships/tags" Target="../tags/tag27.xml"/><Relationship Id="rId20" Type="http://schemas.openxmlformats.org/officeDocument/2006/relationships/tags" Target="../tags/tag26.xml"/><Relationship Id="rId2" Type="http://schemas.openxmlformats.org/officeDocument/2006/relationships/tags" Target="../tags/tag8.xml"/><Relationship Id="rId19" Type="http://schemas.openxmlformats.org/officeDocument/2006/relationships/tags" Target="../tags/tag25.xml"/><Relationship Id="rId18" Type="http://schemas.openxmlformats.org/officeDocument/2006/relationships/tags" Target="../tags/tag24.xml"/><Relationship Id="rId17" Type="http://schemas.openxmlformats.org/officeDocument/2006/relationships/tags" Target="../tags/tag23.xml"/><Relationship Id="rId16" Type="http://schemas.openxmlformats.org/officeDocument/2006/relationships/tags" Target="../tags/tag22.xml"/><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9" name="任意多边形 81"/>
          <p:cNvSpPr/>
          <p:nvPr>
            <p:custDataLst>
              <p:tags r:id="rId1"/>
            </p:custDataLst>
          </p:nvPr>
        </p:nvSpPr>
        <p:spPr>
          <a:xfrm>
            <a:off x="4395470" y="2041525"/>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74AD"/>
          </a:solidFill>
          <a:ln w="12700">
            <a:noFill/>
          </a:ln>
        </p:spPr>
        <p:txBody>
          <a:bodyPr lIns="125730" rIns="107950" anchor="t" anchorCtr="0"/>
          <a:p>
            <a:r>
              <a:rPr lang="en-US" altLang="zh-CN">
                <a:solidFill>
                  <a:schemeClr val="bg1"/>
                </a:solidFill>
                <a:latin typeface="Arial" panose="020B0604020202020204" pitchFamily="34" charset="0"/>
              </a:rPr>
              <a:t>1</a:t>
            </a:r>
            <a:endParaRPr lang="en-US" altLang="zh-CN">
              <a:solidFill>
                <a:schemeClr val="bg1"/>
              </a:solidFill>
              <a:latin typeface="Arial" panose="020B0604020202020204" pitchFamily="34" charset="0"/>
            </a:endParaRPr>
          </a:p>
        </p:txBody>
      </p:sp>
      <p:sp>
        <p:nvSpPr>
          <p:cNvPr id="80" name="矩形 79"/>
          <p:cNvSpPr/>
          <p:nvPr>
            <p:custDataLst>
              <p:tags r:id="rId2"/>
            </p:custDataLst>
          </p:nvPr>
        </p:nvSpPr>
        <p:spPr>
          <a:xfrm>
            <a:off x="4860925" y="1860550"/>
            <a:ext cx="6593840" cy="495300"/>
          </a:xfrm>
          <a:prstGeom prst="rect">
            <a:avLst/>
          </a:prstGeom>
        </p:spPr>
        <p:txBody>
          <a:bodyPr wrap="square" lIns="90000" tIns="46800" rIns="90000" bIns="0" anchor="b" anchorCtr="0"/>
          <a:p>
            <a:pPr fontAlgn="base">
              <a:lnSpc>
                <a:spcPct val="120000"/>
              </a:lnSpc>
            </a:pPr>
            <a:r>
              <a:rPr lang="zh-CN" altLang="en-US" sz="1600" b="1" strike="noStrike" spc="300" noProof="1">
                <a:solidFill>
                  <a:srgbClr val="1F74AD"/>
                </a:solidFill>
                <a:latin typeface="微软雅黑" panose="020B0503020204020204" charset="-122"/>
                <a:ea typeface="微软雅黑" panose="020B0503020204020204" charset="-122"/>
                <a:cs typeface="+mn-ea"/>
                <a:sym typeface="+mn-ea"/>
              </a:rPr>
              <a:t>（1）国际卫生法的主体主要是国家，有时也包括国际组织。</a:t>
            </a:r>
            <a:endParaRPr lang="zh-CN" altLang="en-US" sz="1600" b="1" strike="noStrike" spc="300" noProof="1">
              <a:solidFill>
                <a:srgbClr val="1F74AD"/>
              </a:solidFill>
              <a:latin typeface="微软雅黑" panose="020B0503020204020204" charset="-122"/>
              <a:ea typeface="微软雅黑" panose="020B0503020204020204" charset="-122"/>
              <a:cs typeface="+mn-ea"/>
              <a:sym typeface="+mn-ea"/>
            </a:endParaRPr>
          </a:p>
        </p:txBody>
      </p:sp>
      <p:sp>
        <p:nvSpPr>
          <p:cNvPr id="93191" name="任意多边形 75"/>
          <p:cNvSpPr/>
          <p:nvPr>
            <p:custDataLst>
              <p:tags r:id="rId3"/>
            </p:custDataLst>
          </p:nvPr>
        </p:nvSpPr>
        <p:spPr>
          <a:xfrm>
            <a:off x="4384675" y="2736850"/>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lIns="125730" rIns="107950" anchor="t" anchorCtr="0"/>
          <a:p>
            <a:r>
              <a:rPr lang="en-US" altLang="zh-CN">
                <a:solidFill>
                  <a:schemeClr val="bg1"/>
                </a:solidFill>
                <a:latin typeface="Arial" panose="020B0604020202020204" pitchFamily="34" charset="0"/>
              </a:rPr>
              <a:t>2</a:t>
            </a:r>
            <a:endParaRPr lang="en-US" altLang="zh-CN">
              <a:solidFill>
                <a:schemeClr val="bg1"/>
              </a:solidFill>
              <a:latin typeface="Arial" panose="020B0604020202020204" pitchFamily="34" charset="0"/>
            </a:endParaRPr>
          </a:p>
        </p:txBody>
      </p:sp>
      <p:sp>
        <p:nvSpPr>
          <p:cNvPr id="74" name="矩形 73"/>
          <p:cNvSpPr/>
          <p:nvPr>
            <p:custDataLst>
              <p:tags r:id="rId4"/>
            </p:custDataLst>
          </p:nvPr>
        </p:nvSpPr>
        <p:spPr>
          <a:xfrm>
            <a:off x="4870450" y="2584450"/>
            <a:ext cx="6450965" cy="798195"/>
          </a:xfrm>
          <a:prstGeom prst="rect">
            <a:avLst/>
          </a:prstGeom>
        </p:spPr>
        <p:txBody>
          <a:bodyPr wrap="square" lIns="90000" tIns="46800" rIns="90000" bIns="0" anchor="b" anchorCtr="0">
            <a:noAutofit/>
          </a:bodyPr>
          <a:p>
            <a:pPr algn="just" fontAlgn="base">
              <a:lnSpc>
                <a:spcPct val="120000"/>
              </a:lnSpc>
            </a:pPr>
            <a:r>
              <a:rPr lang="zh-CN" altLang="en-US" sz="1500" b="1" strike="noStrike" spc="300" noProof="1">
                <a:solidFill>
                  <a:srgbClr val="3498DB"/>
                </a:solidFill>
                <a:latin typeface="微软雅黑" panose="020B0503020204020204" charset="-122"/>
                <a:ea typeface="微软雅黑" panose="020B0503020204020204" charset="-122"/>
                <a:cs typeface="+mn-ea"/>
              </a:rPr>
              <a:t>（2）国际卫生法的制定主要通过国家之间的协议来实现，国际社会没有专门的立法机关，即使世界卫生组织也只是倡导和提出建议。</a:t>
            </a:r>
            <a:endParaRPr lang="zh-CN" altLang="en-US" sz="1500" b="1" strike="noStrike" spc="300" noProof="1">
              <a:solidFill>
                <a:srgbClr val="3498DB"/>
              </a:solidFill>
              <a:latin typeface="微软雅黑" panose="020B0503020204020204" charset="-122"/>
              <a:ea typeface="微软雅黑" panose="020B0503020204020204" charset="-122"/>
              <a:cs typeface="+mn-ea"/>
            </a:endParaRPr>
          </a:p>
        </p:txBody>
      </p:sp>
      <p:sp>
        <p:nvSpPr>
          <p:cNvPr id="93193" name="任意多边形 69"/>
          <p:cNvSpPr/>
          <p:nvPr>
            <p:custDataLst>
              <p:tags r:id="rId5"/>
            </p:custDataLst>
          </p:nvPr>
        </p:nvSpPr>
        <p:spPr>
          <a:xfrm>
            <a:off x="4384675" y="3606800"/>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AA3AA"/>
          </a:solidFill>
          <a:ln w="12700">
            <a:noFill/>
          </a:ln>
        </p:spPr>
        <p:txBody>
          <a:bodyPr lIns="125730" rIns="107950" anchor="t" anchorCtr="0"/>
          <a:p>
            <a:r>
              <a:rPr lang="en-US" altLang="zh-CN">
                <a:solidFill>
                  <a:schemeClr val="bg1"/>
                </a:solidFill>
                <a:latin typeface="Arial" panose="020B0604020202020204" pitchFamily="34" charset="0"/>
              </a:rPr>
              <a:t>3</a:t>
            </a:r>
            <a:endParaRPr lang="en-US" altLang="zh-CN">
              <a:solidFill>
                <a:schemeClr val="bg1"/>
              </a:solidFill>
              <a:latin typeface="Arial" panose="020B0604020202020204" pitchFamily="34" charset="0"/>
            </a:endParaRPr>
          </a:p>
        </p:txBody>
      </p:sp>
      <p:sp>
        <p:nvSpPr>
          <p:cNvPr id="68" name="矩形 67"/>
          <p:cNvSpPr/>
          <p:nvPr>
            <p:custDataLst>
              <p:tags r:id="rId6"/>
            </p:custDataLst>
          </p:nvPr>
        </p:nvSpPr>
        <p:spPr>
          <a:xfrm>
            <a:off x="4872355" y="3775710"/>
            <a:ext cx="6582410" cy="370205"/>
          </a:xfrm>
          <a:prstGeom prst="rect">
            <a:avLst/>
          </a:prstGeom>
        </p:spPr>
        <p:txBody>
          <a:bodyPr wrap="square" lIns="90000" tIns="46800" rIns="90000" bIns="0" anchor="b" anchorCtr="0">
            <a:noAutofit/>
          </a:bodyPr>
          <a:p>
            <a:pPr fontAlgn="base">
              <a:lnSpc>
                <a:spcPct val="120000"/>
              </a:lnSpc>
            </a:pPr>
            <a:r>
              <a:rPr lang="zh-CN" altLang="en-US" sz="1500" b="1" strike="noStrike" spc="300" noProof="1">
                <a:solidFill>
                  <a:srgbClr val="1AA3AA"/>
                </a:solidFill>
                <a:latin typeface="微软雅黑" panose="020B0503020204020204" charset="-122"/>
                <a:ea typeface="微软雅黑" panose="020B0503020204020204" charset="-122"/>
                <a:cs typeface="+mn-ea"/>
              </a:rPr>
              <a:t>（3）国际卫生法的调整对象是国际卫生法主体之间的权利、义务关系。</a:t>
            </a:r>
            <a:endParaRPr lang="zh-CN" altLang="en-US" sz="1500" b="1" strike="noStrike" spc="300" noProof="1">
              <a:solidFill>
                <a:srgbClr val="1AA3AA"/>
              </a:solidFill>
              <a:latin typeface="微软雅黑" panose="020B0503020204020204" charset="-122"/>
              <a:ea typeface="微软雅黑" panose="020B0503020204020204" charset="-122"/>
              <a:cs typeface="+mn-ea"/>
            </a:endParaRPr>
          </a:p>
        </p:txBody>
      </p:sp>
      <p:sp>
        <p:nvSpPr>
          <p:cNvPr id="93195" name="任意多边形 81"/>
          <p:cNvSpPr/>
          <p:nvPr>
            <p:custDataLst>
              <p:tags r:id="rId7"/>
            </p:custDataLst>
          </p:nvPr>
        </p:nvSpPr>
        <p:spPr>
          <a:xfrm>
            <a:off x="4395788" y="4546600"/>
            <a:ext cx="398462"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1F74AD"/>
          </a:solidFill>
          <a:ln w="12700">
            <a:noFill/>
          </a:ln>
        </p:spPr>
        <p:txBody>
          <a:bodyPr lIns="125730" rIns="107950" anchor="t" anchorCtr="0"/>
          <a:p>
            <a:r>
              <a:rPr lang="en-US" altLang="zh-CN">
                <a:solidFill>
                  <a:schemeClr val="bg1"/>
                </a:solidFill>
                <a:latin typeface="Arial" panose="020B0604020202020204" pitchFamily="34" charset="0"/>
              </a:rPr>
              <a:t>4</a:t>
            </a:r>
            <a:endParaRPr lang="en-US" altLang="zh-CN">
              <a:solidFill>
                <a:schemeClr val="bg1"/>
              </a:solidFill>
              <a:latin typeface="Arial" panose="020B0604020202020204" pitchFamily="34" charset="0"/>
            </a:endParaRPr>
          </a:p>
        </p:txBody>
      </p:sp>
      <p:sp>
        <p:nvSpPr>
          <p:cNvPr id="14" name="矩形 13"/>
          <p:cNvSpPr/>
          <p:nvPr>
            <p:custDataLst>
              <p:tags r:id="rId8"/>
            </p:custDataLst>
          </p:nvPr>
        </p:nvSpPr>
        <p:spPr>
          <a:xfrm>
            <a:off x="4860925" y="4714240"/>
            <a:ext cx="6701155" cy="370205"/>
          </a:xfrm>
          <a:prstGeom prst="rect">
            <a:avLst/>
          </a:prstGeom>
        </p:spPr>
        <p:txBody>
          <a:bodyPr wrap="square" lIns="90000" tIns="46800" rIns="90000" bIns="0" anchor="b" anchorCtr="0">
            <a:noAutofit/>
          </a:bodyPr>
          <a:p>
            <a:pPr fontAlgn="base">
              <a:lnSpc>
                <a:spcPct val="120000"/>
              </a:lnSpc>
            </a:pPr>
            <a:r>
              <a:rPr lang="zh-CN" altLang="en-US" sz="1500" b="1" strike="noStrike" spc="300" noProof="1">
                <a:solidFill>
                  <a:srgbClr val="1F74AD"/>
                </a:solidFill>
                <a:latin typeface="微软雅黑" panose="020B0503020204020204" charset="-122"/>
                <a:ea typeface="微软雅黑" panose="020B0503020204020204" charset="-122"/>
                <a:cs typeface="+mn-ea"/>
              </a:rPr>
              <a:t>（4）对国际卫生法的实施，没有居于国家之上的强制机关来强制执行，而是依靠国际卫生法主体的承诺和遵守，并善意履行或由集体的力量强制实施</a:t>
            </a:r>
            <a:endParaRPr lang="zh-CN" altLang="en-US" sz="1500" b="1" strike="noStrike" spc="300" noProof="1">
              <a:solidFill>
                <a:srgbClr val="1F74AD"/>
              </a:solidFill>
              <a:latin typeface="微软雅黑" panose="020B0503020204020204" charset="-122"/>
              <a:ea typeface="微软雅黑" panose="020B0503020204020204" charset="-122"/>
              <a:cs typeface="+mn-ea"/>
            </a:endParaRPr>
          </a:p>
        </p:txBody>
      </p:sp>
      <p:sp>
        <p:nvSpPr>
          <p:cNvPr id="93197" name="任意多边形 75"/>
          <p:cNvSpPr/>
          <p:nvPr>
            <p:custDataLst>
              <p:tags r:id="rId9"/>
            </p:custDataLst>
          </p:nvPr>
        </p:nvSpPr>
        <p:spPr>
          <a:xfrm>
            <a:off x="4384675" y="5235575"/>
            <a:ext cx="398463" cy="398463"/>
          </a:xfrm>
          <a:custGeom>
            <a:avLst/>
            <a:gdLst>
              <a:gd name="txL" fmla="*/ 0 w 19679"/>
              <a:gd name="txT" fmla="*/ 0 h 19679"/>
              <a:gd name="txR" fmla="*/ 19679 w 19679"/>
              <a:gd name="txB" fmla="*/ 19679 h 19679"/>
            </a:gdLst>
            <a:ahLst/>
            <a:cxnLst>
              <a:cxn ang="0">
                <a:pos x="314" y="314"/>
              </a:cxn>
              <a:cxn ang="5400000">
                <a:pos x="314" y="314"/>
              </a:cxn>
              <a:cxn ang="10800000">
                <a:pos x="314" y="314"/>
              </a:cxn>
              <a:cxn ang="16200000">
                <a:pos x="314" y="314"/>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498DB"/>
          </a:solidFill>
          <a:ln w="12700">
            <a:noFill/>
          </a:ln>
        </p:spPr>
        <p:txBody>
          <a:bodyPr lIns="125730" rIns="107950" anchor="t" anchorCtr="0"/>
          <a:p>
            <a:r>
              <a:rPr lang="en-US" altLang="zh-CN">
                <a:solidFill>
                  <a:schemeClr val="bg1"/>
                </a:solidFill>
                <a:latin typeface="Arial" panose="020B0604020202020204" pitchFamily="34" charset="0"/>
              </a:rPr>
              <a:t>5</a:t>
            </a:r>
            <a:endParaRPr lang="en-US" altLang="zh-CN">
              <a:solidFill>
                <a:schemeClr val="bg1"/>
              </a:solidFill>
              <a:latin typeface="Arial" panose="020B0604020202020204" pitchFamily="34" charset="0"/>
            </a:endParaRPr>
          </a:p>
        </p:txBody>
      </p:sp>
      <p:sp>
        <p:nvSpPr>
          <p:cNvPr id="18" name="矩形 17"/>
          <p:cNvSpPr/>
          <p:nvPr>
            <p:custDataLst>
              <p:tags r:id="rId10"/>
            </p:custDataLst>
          </p:nvPr>
        </p:nvSpPr>
        <p:spPr>
          <a:xfrm>
            <a:off x="4870450" y="5197475"/>
            <a:ext cx="6384925" cy="370205"/>
          </a:xfrm>
          <a:prstGeom prst="rect">
            <a:avLst/>
          </a:prstGeom>
        </p:spPr>
        <p:txBody>
          <a:bodyPr wrap="square" lIns="90000" tIns="46800" rIns="90000" bIns="0" anchor="b" anchorCtr="0">
            <a:noAutofit/>
          </a:bodyPr>
          <a:p>
            <a:pPr fontAlgn="base">
              <a:lnSpc>
                <a:spcPct val="120000"/>
              </a:lnSpc>
            </a:pPr>
            <a:r>
              <a:rPr lang="zh-CN" altLang="en-US" sz="1500" b="1" strike="noStrike" spc="300" noProof="1">
                <a:solidFill>
                  <a:srgbClr val="3498DB"/>
                </a:solidFill>
                <a:latin typeface="微软雅黑" panose="020B0503020204020204" charset="-122"/>
                <a:ea typeface="微软雅黑" panose="020B0503020204020204" charset="-122"/>
                <a:cs typeface="+mn-ea"/>
              </a:rPr>
              <a:t>（5）国际卫生法与国内法发生冲突时谁优先的问题。</a:t>
            </a:r>
            <a:endParaRPr lang="zh-CN" altLang="en-US" sz="1500" b="1" strike="noStrike" spc="300" noProof="1">
              <a:solidFill>
                <a:srgbClr val="3498DB"/>
              </a:solidFill>
              <a:latin typeface="微软雅黑" panose="020B0503020204020204" charset="-122"/>
              <a:ea typeface="微软雅黑" panose="020B0503020204020204" charset="-122"/>
              <a:cs typeface="+mn-ea"/>
            </a:endParaRPr>
          </a:p>
        </p:txBody>
      </p:sp>
      <p:grpSp>
        <p:nvGrpSpPr>
          <p:cNvPr id="93199" name="组合 4"/>
          <p:cNvGrpSpPr/>
          <p:nvPr/>
        </p:nvGrpSpPr>
        <p:grpSpPr>
          <a:xfrm>
            <a:off x="260350" y="1597025"/>
            <a:ext cx="3370263" cy="4116388"/>
            <a:chOff x="1724" y="1203"/>
            <a:chExt cx="6095" cy="7291"/>
          </a:xfrm>
        </p:grpSpPr>
        <p:sp>
          <p:nvSpPr>
            <p:cNvPr id="93200" name="椭圆 15"/>
            <p:cNvSpPr/>
            <p:nvPr>
              <p:custDataLst>
                <p:tags r:id="rId11"/>
              </p:custDataLst>
            </p:nvPr>
          </p:nvSpPr>
          <p:spPr>
            <a:xfrm rot="-3400715">
              <a:off x="3849" y="1186"/>
              <a:ext cx="1284" cy="1309"/>
            </a:xfrm>
            <a:prstGeom prst="ellipse">
              <a:avLst/>
            </a:prstGeom>
            <a:solidFill>
              <a:srgbClr val="1F74AD"/>
            </a:solidFill>
            <a:ln w="12700">
              <a:noFill/>
            </a:ln>
          </p:spPr>
          <p:txBody>
            <a:bodyPr anchor="ctr" anchorCtr="0"/>
            <a:p>
              <a:pPr algn="ctr">
                <a:lnSpc>
                  <a:spcPct val="130000"/>
                </a:lnSpc>
              </a:pPr>
              <a:endParaRPr lang="zh-CN" altLang="zh-CN">
                <a:solidFill>
                  <a:srgbClr val="000000"/>
                </a:solidFill>
                <a:latin typeface="微软雅黑" panose="020B0503020204020204" charset="-122"/>
                <a:ea typeface="微软雅黑" panose="020B0503020204020204" charset="-122"/>
              </a:endParaRPr>
            </a:p>
          </p:txBody>
        </p:sp>
        <p:grpSp>
          <p:nvGrpSpPr>
            <p:cNvPr id="93201" name="组合 3"/>
            <p:cNvGrpSpPr/>
            <p:nvPr/>
          </p:nvGrpSpPr>
          <p:grpSpPr>
            <a:xfrm>
              <a:off x="1724" y="1573"/>
              <a:ext cx="6095" cy="6921"/>
              <a:chOff x="1724" y="1560"/>
              <a:chExt cx="7105" cy="8018"/>
            </a:xfrm>
          </p:grpSpPr>
          <p:sp>
            <p:nvSpPr>
              <p:cNvPr id="11" name="椭圆 10"/>
              <p:cNvSpPr/>
              <p:nvPr>
                <p:custDataLst>
                  <p:tags r:id="rId12"/>
                </p:custDataLst>
              </p:nvPr>
            </p:nvSpPr>
            <p:spPr>
              <a:xfrm rot="18199285">
                <a:off x="1903" y="2574"/>
                <a:ext cx="5535" cy="5567"/>
              </a:xfrm>
              <a:prstGeom prst="ellipse">
                <a:avLst/>
              </a:prstGeom>
              <a:solidFill>
                <a:sysClr val="window" lastClr="FFFFFF">
                  <a:lumMod val="95000"/>
                </a:sysClr>
              </a:solidFill>
              <a:ln w="53975" cmpd="dbl">
                <a:noFill/>
              </a:ln>
            </p:spPr>
            <p:style>
              <a:lnRef idx="2">
                <a:srgbClr val="9BBB59">
                  <a:shade val="50000"/>
                </a:srgbClr>
              </a:lnRef>
              <a:fillRef idx="1">
                <a:srgbClr val="9BBB59"/>
              </a:fillRef>
              <a:effectRef idx="0">
                <a:srgbClr val="9BBB59"/>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3203" name="直接连接符 21"/>
              <p:cNvSpPr/>
              <p:nvPr>
                <p:custDataLst>
                  <p:tags r:id="rId13"/>
                </p:custDataLst>
              </p:nvPr>
            </p:nvSpPr>
            <p:spPr>
              <a:xfrm flipH="1" flipV="1">
                <a:off x="4562" y="2345"/>
                <a:ext cx="1610" cy="38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04" name="任意多边形 22"/>
              <p:cNvSpPr/>
              <p:nvPr>
                <p:custDataLst>
                  <p:tags r:id="rId14"/>
                </p:custDataLst>
              </p:nvPr>
            </p:nvSpPr>
            <p:spPr>
              <a:xfrm>
                <a:off x="6171" y="2725"/>
                <a:ext cx="1513" cy="2564"/>
              </a:xfrm>
              <a:custGeom>
                <a:avLst/>
                <a:gdLst/>
                <a:ahLst/>
                <a:cxnLst>
                  <a:cxn ang="0">
                    <a:pos x="1513" y="2564"/>
                  </a:cxn>
                  <a:cxn ang="0">
                    <a:pos x="1336" y="1243"/>
                  </a:cxn>
                  <a:cxn ang="0">
                    <a:pos x="0" y="0"/>
                  </a:cxn>
                </a:cxnLst>
                <a:pathLst>
                  <a:path w="669" h="1134">
                    <a:moveTo>
                      <a:pt x="669" y="1134"/>
                    </a:moveTo>
                    <a:lnTo>
                      <a:pt x="591" y="550"/>
                    </a:lnTo>
                    <a:lnTo>
                      <a:pt x="0" y="0"/>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05" name="任意多边形 23"/>
              <p:cNvSpPr/>
              <p:nvPr>
                <p:custDataLst>
                  <p:tags r:id="rId15"/>
                </p:custDataLst>
              </p:nvPr>
            </p:nvSpPr>
            <p:spPr>
              <a:xfrm>
                <a:off x="3286" y="5289"/>
                <a:ext cx="4398" cy="3089"/>
              </a:xfrm>
              <a:custGeom>
                <a:avLst/>
                <a:gdLst/>
                <a:ahLst/>
                <a:cxnLst>
                  <a:cxn ang="0">
                    <a:pos x="0" y="2885"/>
                  </a:cxn>
                  <a:cxn ang="0">
                    <a:pos x="1876" y="3089"/>
                  </a:cxn>
                  <a:cxn ang="0">
                    <a:pos x="2950" y="2627"/>
                  </a:cxn>
                  <a:cxn ang="0">
                    <a:pos x="4079" y="1666"/>
                  </a:cxn>
                  <a:cxn ang="0">
                    <a:pos x="4398" y="0"/>
                  </a:cxn>
                </a:cxnLst>
                <a:pathLst>
                  <a:path w="1945" h="1366">
                    <a:moveTo>
                      <a:pt x="0" y="1276"/>
                    </a:moveTo>
                    <a:lnTo>
                      <a:pt x="830" y="1366"/>
                    </a:lnTo>
                    <a:lnTo>
                      <a:pt x="1305" y="1162"/>
                    </a:lnTo>
                    <a:lnTo>
                      <a:pt x="1804" y="737"/>
                    </a:lnTo>
                    <a:lnTo>
                      <a:pt x="1945" y="0"/>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06" name="直接连接符 24"/>
              <p:cNvSpPr/>
              <p:nvPr>
                <p:custDataLst>
                  <p:tags r:id="rId16"/>
                </p:custDataLst>
              </p:nvPr>
            </p:nvSpPr>
            <p:spPr>
              <a:xfrm>
                <a:off x="1961" y="6483"/>
                <a:ext cx="1325" cy="1691"/>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07" name="任意多边形 25"/>
              <p:cNvSpPr/>
              <p:nvPr>
                <p:custDataLst>
                  <p:tags r:id="rId17"/>
                </p:custDataLst>
              </p:nvPr>
            </p:nvSpPr>
            <p:spPr>
              <a:xfrm>
                <a:off x="1724" y="4023"/>
                <a:ext cx="237" cy="2460"/>
              </a:xfrm>
              <a:custGeom>
                <a:avLst/>
                <a:gdLst/>
                <a:ahLst/>
                <a:cxnLst>
                  <a:cxn ang="0">
                    <a:pos x="237" y="0"/>
                  </a:cxn>
                  <a:cxn ang="0">
                    <a:pos x="184" y="105"/>
                  </a:cxn>
                  <a:cxn ang="0">
                    <a:pos x="94" y="398"/>
                  </a:cxn>
                </a:cxnLst>
                <a:pathLst>
                  <a:path w="3355" h="8925">
                    <a:moveTo>
                      <a:pt x="1663" y="0"/>
                    </a:moveTo>
                    <a:lnTo>
                      <a:pt x="0" y="4997"/>
                    </a:lnTo>
                    <a:lnTo>
                      <a:pt x="3355" y="8925"/>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08" name="直接连接符 26"/>
              <p:cNvSpPr/>
              <p:nvPr>
                <p:custDataLst>
                  <p:tags r:id="rId18"/>
                </p:custDataLst>
              </p:nvPr>
            </p:nvSpPr>
            <p:spPr>
              <a:xfrm flipH="1">
                <a:off x="3101" y="2345"/>
                <a:ext cx="1461" cy="49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09" name="任意多边形 27"/>
              <p:cNvSpPr/>
              <p:nvPr>
                <p:custDataLst>
                  <p:tags r:id="rId19"/>
                </p:custDataLst>
              </p:nvPr>
            </p:nvSpPr>
            <p:spPr>
              <a:xfrm>
                <a:off x="3103" y="2682"/>
                <a:ext cx="3076" cy="172"/>
              </a:xfrm>
              <a:custGeom>
                <a:avLst/>
                <a:gdLst/>
                <a:ahLst/>
                <a:cxnLst>
                  <a:cxn ang="0">
                    <a:pos x="0" y="172"/>
                  </a:cxn>
                  <a:cxn ang="0">
                    <a:pos x="0" y="172"/>
                  </a:cxn>
                  <a:cxn ang="0">
                    <a:pos x="1523" y="0"/>
                  </a:cxn>
                  <a:cxn ang="0">
                    <a:pos x="1523" y="0"/>
                  </a:cxn>
                  <a:cxn ang="0">
                    <a:pos x="3076" y="32"/>
                  </a:cxn>
                </a:cxnLst>
                <a:pathLst>
                  <a:path w="10000" h="5798">
                    <a:moveTo>
                      <a:pt x="0" y="5798"/>
                    </a:moveTo>
                    <a:lnTo>
                      <a:pt x="0" y="5798"/>
                    </a:lnTo>
                    <a:lnTo>
                      <a:pt x="4953" y="0"/>
                    </a:lnTo>
                    <a:lnTo>
                      <a:pt x="4953" y="0"/>
                    </a:lnTo>
                    <a:lnTo>
                      <a:pt x="10000" y="1092"/>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10" name="任意多边形 28"/>
              <p:cNvSpPr/>
              <p:nvPr>
                <p:custDataLst>
                  <p:tags r:id="rId20"/>
                </p:custDataLst>
              </p:nvPr>
            </p:nvSpPr>
            <p:spPr>
              <a:xfrm>
                <a:off x="2884" y="5533"/>
                <a:ext cx="402" cy="2641"/>
              </a:xfrm>
              <a:custGeom>
                <a:avLst/>
                <a:gdLst/>
                <a:ahLst/>
                <a:cxnLst>
                  <a:cxn ang="0">
                    <a:pos x="0" y="0"/>
                  </a:cxn>
                  <a:cxn ang="0">
                    <a:pos x="325" y="1790"/>
                  </a:cxn>
                  <a:cxn ang="0">
                    <a:pos x="402" y="2641"/>
                  </a:cxn>
                </a:cxnLst>
                <a:pathLst>
                  <a:path w="178" h="1168">
                    <a:moveTo>
                      <a:pt x="0" y="0"/>
                    </a:moveTo>
                    <a:lnTo>
                      <a:pt x="144" y="792"/>
                    </a:lnTo>
                    <a:lnTo>
                      <a:pt x="178" y="1168"/>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11" name="任意多边形 29"/>
              <p:cNvSpPr/>
              <p:nvPr>
                <p:custDataLst>
                  <p:tags r:id="rId21"/>
                </p:custDataLst>
              </p:nvPr>
            </p:nvSpPr>
            <p:spPr>
              <a:xfrm>
                <a:off x="2884" y="2851"/>
                <a:ext cx="298" cy="2682"/>
              </a:xfrm>
              <a:custGeom>
                <a:avLst/>
                <a:gdLst/>
                <a:ahLst/>
                <a:cxnLst>
                  <a:cxn ang="0">
                    <a:pos x="178" y="0"/>
                  </a:cxn>
                  <a:cxn ang="0">
                    <a:pos x="298" y="832"/>
                  </a:cxn>
                  <a:cxn ang="0">
                    <a:pos x="0" y="2682"/>
                  </a:cxn>
                </a:cxnLst>
                <a:pathLst>
                  <a:path w="132" h="1186">
                    <a:moveTo>
                      <a:pt x="79" y="0"/>
                    </a:moveTo>
                    <a:lnTo>
                      <a:pt x="132" y="368"/>
                    </a:lnTo>
                    <a:lnTo>
                      <a:pt x="0" y="1186"/>
                    </a:lnTo>
                  </a:path>
                </a:pathLst>
              </a:custGeom>
              <a:noFill/>
              <a:ln w="12700" cap="flat" cmpd="sng">
                <a:solidFill>
                  <a:srgbClr val="A6A6A6">
                    <a:alpha val="53998"/>
                  </a:srgbClr>
                </a:solidFill>
                <a:prstDash val="solid"/>
                <a:round/>
                <a:headEnd type="none" w="sm" len="sm"/>
                <a:tailEnd type="oval" w="sm" len="sm"/>
              </a:ln>
            </p:spPr>
            <p:txBody>
              <a:bodyPr/>
              <a:p>
                <a:endParaRPr lang="zh-CN" altLang="en-US"/>
              </a:p>
            </p:txBody>
          </p:sp>
          <p:sp>
            <p:nvSpPr>
              <p:cNvPr id="93212" name="任意多边形 30"/>
              <p:cNvSpPr/>
              <p:nvPr>
                <p:custDataLst>
                  <p:tags r:id="rId22"/>
                </p:custDataLst>
              </p:nvPr>
            </p:nvSpPr>
            <p:spPr>
              <a:xfrm>
                <a:off x="4485" y="6668"/>
                <a:ext cx="678" cy="1709"/>
              </a:xfrm>
              <a:custGeom>
                <a:avLst/>
                <a:gdLst/>
                <a:ahLst/>
                <a:cxnLst>
                  <a:cxn ang="0">
                    <a:pos x="0" y="0"/>
                  </a:cxn>
                  <a:cxn ang="0">
                    <a:pos x="494" y="1335"/>
                  </a:cxn>
                  <a:cxn ang="0">
                    <a:pos x="678" y="1709"/>
                  </a:cxn>
                </a:cxnLst>
                <a:pathLst>
                  <a:path w="7538" h="10000">
                    <a:moveTo>
                      <a:pt x="0" y="0"/>
                    </a:moveTo>
                    <a:lnTo>
                      <a:pt x="5503" y="7817"/>
                    </a:lnTo>
                    <a:lnTo>
                      <a:pt x="7538" y="10000"/>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93213" name="任意多边形 31"/>
              <p:cNvSpPr/>
              <p:nvPr>
                <p:custDataLst>
                  <p:tags r:id="rId23"/>
                </p:custDataLst>
              </p:nvPr>
            </p:nvSpPr>
            <p:spPr>
              <a:xfrm>
                <a:off x="4485" y="2695"/>
                <a:ext cx="746" cy="3973"/>
              </a:xfrm>
              <a:custGeom>
                <a:avLst/>
                <a:gdLst/>
                <a:ahLst/>
                <a:cxnLst>
                  <a:cxn ang="0">
                    <a:pos x="117" y="0"/>
                  </a:cxn>
                  <a:cxn ang="0">
                    <a:pos x="746" y="1501"/>
                  </a:cxn>
                  <a:cxn ang="0">
                    <a:pos x="0" y="3973"/>
                  </a:cxn>
                </a:cxnLst>
                <a:pathLst>
                  <a:path w="330" h="1757">
                    <a:moveTo>
                      <a:pt x="52" y="0"/>
                    </a:moveTo>
                    <a:lnTo>
                      <a:pt x="330" y="664"/>
                    </a:lnTo>
                    <a:lnTo>
                      <a:pt x="0" y="1757"/>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14" name="直接连接符 32"/>
              <p:cNvSpPr/>
              <p:nvPr>
                <p:custDataLst>
                  <p:tags r:id="rId24"/>
                </p:custDataLst>
              </p:nvPr>
            </p:nvSpPr>
            <p:spPr>
              <a:xfrm>
                <a:off x="4562" y="2345"/>
                <a:ext cx="41" cy="35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5" name="直接连接符 33"/>
              <p:cNvSpPr/>
              <p:nvPr>
                <p:custDataLst>
                  <p:tags r:id="rId25"/>
                </p:custDataLst>
              </p:nvPr>
            </p:nvSpPr>
            <p:spPr>
              <a:xfrm flipH="1">
                <a:off x="1842" y="2838"/>
                <a:ext cx="1246" cy="1185"/>
              </a:xfrm>
              <a:prstGeom prst="line">
                <a:avLst/>
              </a:prstGeom>
              <a:ln w="12700" cap="flat" cmpd="sng">
                <a:solidFill>
                  <a:srgbClr val="A6A6A6">
                    <a:alpha val="53998"/>
                  </a:srgbClr>
                </a:solidFill>
                <a:prstDash val="solid"/>
                <a:round/>
                <a:headEnd type="none" w="sm" len="sm"/>
                <a:tailEnd type="none"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6" name="直接连接符 34"/>
              <p:cNvSpPr/>
              <p:nvPr>
                <p:custDataLst>
                  <p:tags r:id="rId26"/>
                </p:custDataLst>
              </p:nvPr>
            </p:nvSpPr>
            <p:spPr>
              <a:xfrm flipH="1" flipV="1">
                <a:off x="7331" y="5128"/>
                <a:ext cx="353" cy="161"/>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7" name="直接连接符 35"/>
              <p:cNvSpPr/>
              <p:nvPr>
                <p:custDataLst>
                  <p:tags r:id="rId27"/>
                </p:custDataLst>
              </p:nvPr>
            </p:nvSpPr>
            <p:spPr>
              <a:xfrm flipH="1" flipV="1">
                <a:off x="6156" y="2727"/>
                <a:ext cx="402" cy="104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8" name="直接连接符 36"/>
              <p:cNvSpPr/>
              <p:nvPr>
                <p:custDataLst>
                  <p:tags r:id="rId28"/>
                </p:custDataLst>
              </p:nvPr>
            </p:nvSpPr>
            <p:spPr>
              <a:xfrm flipH="1" flipV="1">
                <a:off x="6558" y="3772"/>
                <a:ext cx="773" cy="1357"/>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19" name="直接连接符 37"/>
              <p:cNvSpPr/>
              <p:nvPr>
                <p:custDataLst>
                  <p:tags r:id="rId29"/>
                </p:custDataLst>
              </p:nvPr>
            </p:nvSpPr>
            <p:spPr>
              <a:xfrm flipH="1" flipV="1">
                <a:off x="7331" y="5128"/>
                <a:ext cx="34" cy="1827"/>
              </a:xfrm>
              <a:prstGeom prst="line">
                <a:avLst/>
              </a:prstGeom>
              <a:ln w="12700" cap="flat" cmpd="sng">
                <a:solidFill>
                  <a:srgbClr val="A6A6A6">
                    <a:alpha val="53998"/>
                  </a:srgbClr>
                </a:solidFill>
                <a:prstDash val="solid"/>
                <a:round/>
                <a:headEnd type="oval" w="sm" len="sm"/>
                <a:tailEnd type="none"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0" name="任意多边形 38"/>
              <p:cNvSpPr/>
              <p:nvPr>
                <p:custDataLst>
                  <p:tags r:id="rId30"/>
                </p:custDataLst>
              </p:nvPr>
            </p:nvSpPr>
            <p:spPr>
              <a:xfrm>
                <a:off x="4485" y="6668"/>
                <a:ext cx="2881" cy="545"/>
              </a:xfrm>
              <a:custGeom>
                <a:avLst/>
                <a:gdLst/>
                <a:ahLst/>
                <a:cxnLst>
                  <a:cxn ang="0">
                    <a:pos x="0" y="0"/>
                  </a:cxn>
                  <a:cxn ang="0">
                    <a:pos x="2055" y="545"/>
                  </a:cxn>
                  <a:cxn ang="0">
                    <a:pos x="2881" y="287"/>
                  </a:cxn>
                </a:cxnLst>
                <a:pathLst>
                  <a:path w="1274" h="241">
                    <a:moveTo>
                      <a:pt x="0" y="0"/>
                    </a:moveTo>
                    <a:lnTo>
                      <a:pt x="909" y="241"/>
                    </a:lnTo>
                    <a:lnTo>
                      <a:pt x="1274" y="127"/>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21" name="直接连接符 39"/>
              <p:cNvSpPr/>
              <p:nvPr>
                <p:custDataLst>
                  <p:tags r:id="rId31"/>
                </p:custDataLst>
              </p:nvPr>
            </p:nvSpPr>
            <p:spPr>
              <a:xfrm>
                <a:off x="2884" y="5533"/>
                <a:ext cx="1601" cy="113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2" name="直接连接符 40"/>
              <p:cNvSpPr/>
              <p:nvPr>
                <p:custDataLst>
                  <p:tags r:id="rId32"/>
                </p:custDataLst>
              </p:nvPr>
            </p:nvSpPr>
            <p:spPr>
              <a:xfrm>
                <a:off x="1842" y="4023"/>
                <a:ext cx="1042" cy="1510"/>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3" name="直接连接符 41"/>
              <p:cNvSpPr/>
              <p:nvPr>
                <p:custDataLst>
                  <p:tags r:id="rId33"/>
                </p:custDataLst>
              </p:nvPr>
            </p:nvSpPr>
            <p:spPr>
              <a:xfrm flipH="1">
                <a:off x="1842" y="3684"/>
                <a:ext cx="1341" cy="339"/>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4" name="直接连接符 42"/>
              <p:cNvSpPr/>
              <p:nvPr>
                <p:custDataLst>
                  <p:tags r:id="rId34"/>
                </p:custDataLst>
              </p:nvPr>
            </p:nvSpPr>
            <p:spPr>
              <a:xfrm flipH="1">
                <a:off x="3182" y="2695"/>
                <a:ext cx="1420" cy="988"/>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5" name="直接连接符 43"/>
              <p:cNvSpPr/>
              <p:nvPr>
                <p:custDataLst>
                  <p:tags r:id="rId35"/>
                </p:custDataLst>
              </p:nvPr>
            </p:nvSpPr>
            <p:spPr>
              <a:xfrm flipH="1" flipV="1">
                <a:off x="4602" y="2695"/>
                <a:ext cx="1956" cy="1076"/>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6" name="任意多边形 44"/>
              <p:cNvSpPr/>
              <p:nvPr>
                <p:custDataLst>
                  <p:tags r:id="rId36"/>
                </p:custDataLst>
              </p:nvPr>
            </p:nvSpPr>
            <p:spPr>
              <a:xfrm>
                <a:off x="6558" y="3772"/>
                <a:ext cx="950" cy="1323"/>
              </a:xfrm>
              <a:custGeom>
                <a:avLst/>
                <a:gdLst/>
                <a:ahLst/>
                <a:cxnLst>
                  <a:cxn ang="0">
                    <a:pos x="778" y="1323"/>
                  </a:cxn>
                  <a:cxn ang="0">
                    <a:pos x="950" y="196"/>
                  </a:cxn>
                  <a:cxn ang="0">
                    <a:pos x="0" y="0"/>
                  </a:cxn>
                </a:cxnLst>
                <a:pathLst>
                  <a:path w="420" h="585">
                    <a:moveTo>
                      <a:pt x="344" y="585"/>
                    </a:moveTo>
                    <a:lnTo>
                      <a:pt x="420" y="87"/>
                    </a:lnTo>
                    <a:lnTo>
                      <a:pt x="0" y="0"/>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27" name="任意多边形 45"/>
              <p:cNvSpPr/>
              <p:nvPr>
                <p:custDataLst>
                  <p:tags r:id="rId37"/>
                </p:custDataLst>
              </p:nvPr>
            </p:nvSpPr>
            <p:spPr>
              <a:xfrm>
                <a:off x="6522" y="3772"/>
                <a:ext cx="814" cy="3441"/>
              </a:xfrm>
              <a:custGeom>
                <a:avLst/>
                <a:gdLst/>
                <a:ahLst/>
                <a:cxnLst>
                  <a:cxn ang="0">
                    <a:pos x="36" y="0"/>
                  </a:cxn>
                  <a:cxn ang="0">
                    <a:pos x="0" y="1648"/>
                  </a:cxn>
                  <a:cxn ang="0">
                    <a:pos x="18" y="3441"/>
                  </a:cxn>
                  <a:cxn ang="0">
                    <a:pos x="809" y="1356"/>
                  </a:cxn>
                  <a:cxn ang="0">
                    <a:pos x="814" y="1322"/>
                  </a:cxn>
                </a:cxnLst>
                <a:pathLst>
                  <a:path w="360" h="1522">
                    <a:moveTo>
                      <a:pt x="16" y="0"/>
                    </a:moveTo>
                    <a:lnTo>
                      <a:pt x="0" y="729"/>
                    </a:lnTo>
                    <a:lnTo>
                      <a:pt x="8" y="1522"/>
                    </a:lnTo>
                    <a:lnTo>
                      <a:pt x="358" y="600"/>
                    </a:lnTo>
                    <a:lnTo>
                      <a:pt x="360" y="585"/>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93228" name="直接连接符 46"/>
              <p:cNvSpPr/>
              <p:nvPr>
                <p:custDataLst>
                  <p:tags r:id="rId38"/>
                </p:custDataLst>
              </p:nvPr>
            </p:nvSpPr>
            <p:spPr>
              <a:xfrm flipV="1">
                <a:off x="5231" y="3772"/>
                <a:ext cx="1327" cy="425"/>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29" name="直接连接符 47"/>
              <p:cNvSpPr/>
              <p:nvPr>
                <p:custDataLst>
                  <p:tags r:id="rId39"/>
                </p:custDataLst>
              </p:nvPr>
            </p:nvSpPr>
            <p:spPr>
              <a:xfrm flipV="1">
                <a:off x="2884" y="4197"/>
                <a:ext cx="2347" cy="1354"/>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30" name="任意多边形 48"/>
              <p:cNvSpPr/>
              <p:nvPr>
                <p:custDataLst>
                  <p:tags r:id="rId40"/>
                </p:custDataLst>
              </p:nvPr>
            </p:nvSpPr>
            <p:spPr>
              <a:xfrm>
                <a:off x="1961" y="5551"/>
                <a:ext cx="1248" cy="1773"/>
              </a:xfrm>
              <a:custGeom>
                <a:avLst/>
                <a:gdLst/>
                <a:ahLst/>
                <a:cxnLst>
                  <a:cxn ang="0">
                    <a:pos x="1248" y="1773"/>
                  </a:cxn>
                  <a:cxn ang="0">
                    <a:pos x="0" y="931"/>
                  </a:cxn>
                  <a:cxn ang="0">
                    <a:pos x="922" y="0"/>
                  </a:cxn>
                </a:cxnLst>
                <a:pathLst>
                  <a:path w="552" h="784">
                    <a:moveTo>
                      <a:pt x="552" y="784"/>
                    </a:moveTo>
                    <a:lnTo>
                      <a:pt x="0" y="412"/>
                    </a:lnTo>
                    <a:lnTo>
                      <a:pt x="408" y="0"/>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31" name="直接连接符 49"/>
              <p:cNvSpPr/>
              <p:nvPr>
                <p:custDataLst>
                  <p:tags r:id="rId41"/>
                </p:custDataLst>
              </p:nvPr>
            </p:nvSpPr>
            <p:spPr>
              <a:xfrm flipH="1">
                <a:off x="3209" y="6668"/>
                <a:ext cx="1275" cy="656"/>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32" name="任意多边形 50"/>
              <p:cNvSpPr/>
              <p:nvPr>
                <p:custDataLst>
                  <p:tags r:id="rId42"/>
                </p:custDataLst>
              </p:nvPr>
            </p:nvSpPr>
            <p:spPr>
              <a:xfrm>
                <a:off x="4485" y="5128"/>
                <a:ext cx="2847" cy="1540"/>
              </a:xfrm>
              <a:custGeom>
                <a:avLst/>
                <a:gdLst/>
                <a:ahLst/>
                <a:cxnLst>
                  <a:cxn ang="0">
                    <a:pos x="2847" y="0"/>
                  </a:cxn>
                  <a:cxn ang="0">
                    <a:pos x="2039" y="316"/>
                  </a:cxn>
                  <a:cxn ang="0">
                    <a:pos x="0" y="1540"/>
                  </a:cxn>
                </a:cxnLst>
                <a:pathLst>
                  <a:path w="1259" h="681">
                    <a:moveTo>
                      <a:pt x="1259" y="0"/>
                    </a:moveTo>
                    <a:lnTo>
                      <a:pt x="902" y="140"/>
                    </a:lnTo>
                    <a:lnTo>
                      <a:pt x="0" y="681"/>
                    </a:lnTo>
                  </a:path>
                </a:pathLst>
              </a:custGeom>
              <a:noFill/>
              <a:ln w="12700" cap="flat" cmpd="sng">
                <a:solidFill>
                  <a:srgbClr val="A6A6A6">
                    <a:alpha val="53998"/>
                  </a:srgbClr>
                </a:solidFill>
                <a:prstDash val="solid"/>
                <a:round/>
                <a:headEnd type="oval" w="sm" len="sm"/>
                <a:tailEnd type="oval" w="sm" len="sm"/>
              </a:ln>
            </p:spPr>
            <p:txBody>
              <a:bodyPr/>
              <a:p>
                <a:endParaRPr lang="zh-CN" altLang="en-US"/>
              </a:p>
            </p:txBody>
          </p:sp>
          <p:sp>
            <p:nvSpPr>
              <p:cNvPr id="93233" name="任意多边形 51"/>
              <p:cNvSpPr/>
              <p:nvPr>
                <p:custDataLst>
                  <p:tags r:id="rId43"/>
                </p:custDataLst>
              </p:nvPr>
            </p:nvSpPr>
            <p:spPr>
              <a:xfrm>
                <a:off x="3309" y="7918"/>
                <a:ext cx="2910" cy="262"/>
              </a:xfrm>
              <a:custGeom>
                <a:avLst/>
                <a:gdLst/>
                <a:ahLst/>
                <a:cxnLst>
                  <a:cxn ang="0">
                    <a:pos x="2910" y="0"/>
                  </a:cxn>
                  <a:cxn ang="0">
                    <a:pos x="1670" y="85"/>
                  </a:cxn>
                  <a:cxn ang="0">
                    <a:pos x="0" y="262"/>
                  </a:cxn>
                </a:cxnLst>
                <a:pathLst>
                  <a:path w="1287" h="116">
                    <a:moveTo>
                      <a:pt x="1287" y="0"/>
                    </a:moveTo>
                    <a:lnTo>
                      <a:pt x="739" y="38"/>
                    </a:lnTo>
                    <a:lnTo>
                      <a:pt x="0" y="116"/>
                    </a:lnTo>
                  </a:path>
                </a:pathLst>
              </a:custGeom>
              <a:noFill/>
              <a:ln w="12700" cap="flat" cmpd="sng">
                <a:solidFill>
                  <a:srgbClr val="A6A6A6">
                    <a:alpha val="53998"/>
                  </a:srgbClr>
                </a:solidFill>
                <a:prstDash val="solid"/>
                <a:round/>
                <a:headEnd type="oval" w="sm" len="sm"/>
                <a:tailEnd type="none" w="sm" len="sm"/>
              </a:ln>
            </p:spPr>
            <p:txBody>
              <a:bodyPr/>
              <a:p>
                <a:endParaRPr lang="zh-CN" altLang="en-US"/>
              </a:p>
            </p:txBody>
          </p:sp>
          <p:sp>
            <p:nvSpPr>
              <p:cNvPr id="93234" name="任意多边形 6"/>
              <p:cNvSpPr/>
              <p:nvPr>
                <p:custDataLst>
                  <p:tags r:id="rId44"/>
                </p:custDataLst>
              </p:nvPr>
            </p:nvSpPr>
            <p:spPr>
              <a:xfrm>
                <a:off x="3209" y="7213"/>
                <a:ext cx="3330" cy="791"/>
              </a:xfrm>
              <a:custGeom>
                <a:avLst/>
                <a:gdLst/>
                <a:ahLst/>
                <a:cxnLst>
                  <a:cxn ang="0">
                    <a:pos x="0" y="110"/>
                  </a:cxn>
                  <a:cxn ang="0">
                    <a:pos x="1770" y="791"/>
                  </a:cxn>
                  <a:cxn ang="0">
                    <a:pos x="3330" y="0"/>
                  </a:cxn>
                  <a:cxn ang="0">
                    <a:pos x="3047" y="684"/>
                  </a:cxn>
                </a:cxnLst>
                <a:pathLst>
                  <a:path w="1473" h="350">
                    <a:moveTo>
                      <a:pt x="0" y="49"/>
                    </a:moveTo>
                    <a:lnTo>
                      <a:pt x="783" y="350"/>
                    </a:lnTo>
                    <a:lnTo>
                      <a:pt x="1473" y="0"/>
                    </a:lnTo>
                    <a:lnTo>
                      <a:pt x="1348" y="303"/>
                    </a:lnTo>
                  </a:path>
                </a:pathLst>
              </a:custGeom>
              <a:noFill/>
              <a:ln w="12700" cap="flat" cmpd="sng">
                <a:solidFill>
                  <a:srgbClr val="A6A6A6">
                    <a:alpha val="53998"/>
                  </a:srgbClr>
                </a:solidFill>
                <a:prstDash val="solid"/>
                <a:round/>
                <a:headEnd type="none" w="sm" len="sm"/>
                <a:tailEnd type="none" w="sm" len="sm"/>
              </a:ln>
            </p:spPr>
            <p:txBody>
              <a:bodyPr/>
              <a:p>
                <a:endParaRPr lang="zh-CN" altLang="en-US"/>
              </a:p>
            </p:txBody>
          </p:sp>
          <p:sp>
            <p:nvSpPr>
              <p:cNvPr id="93235" name="直接连接符 53"/>
              <p:cNvSpPr/>
              <p:nvPr>
                <p:custDataLst>
                  <p:tags r:id="rId45"/>
                </p:custDataLst>
              </p:nvPr>
            </p:nvSpPr>
            <p:spPr>
              <a:xfrm>
                <a:off x="5231" y="4197"/>
                <a:ext cx="1293" cy="1248"/>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93236" name="直接连接符 54"/>
              <p:cNvSpPr/>
              <p:nvPr>
                <p:custDataLst>
                  <p:tags r:id="rId46"/>
                </p:custDataLst>
              </p:nvPr>
            </p:nvSpPr>
            <p:spPr>
              <a:xfrm>
                <a:off x="3182" y="3684"/>
                <a:ext cx="2048" cy="513"/>
              </a:xfrm>
              <a:prstGeom prst="line">
                <a:avLst/>
              </a:prstGeom>
              <a:ln w="12700" cap="flat" cmpd="sng">
                <a:solidFill>
                  <a:srgbClr val="A6A6A6">
                    <a:alpha val="53998"/>
                  </a:srgbClr>
                </a:solidFill>
                <a:prstDash val="solid"/>
                <a:round/>
                <a:headEnd type="oval" w="sm" len="sm"/>
                <a:tailEnd type="oval" w="sm" len="sm"/>
              </a:ln>
            </p:spPr>
            <p:txBody>
              <a:bodyPr anchor="ctr" anchorCtr="0"/>
              <a:p>
                <a:pPr algn="ctr">
                  <a:lnSpc>
                    <a:spcPct val="130000"/>
                  </a:lnSpc>
                </a:pPr>
                <a:endParaRPr lang="zh-CN" altLang="zh-CN">
                  <a:latin typeface="微软雅黑" panose="020B0503020204020204" charset="-122"/>
                  <a:ea typeface="微软雅黑" panose="020B0503020204020204" charset="-122"/>
                </a:endParaRPr>
              </a:p>
            </p:txBody>
          </p:sp>
          <p:sp>
            <p:nvSpPr>
              <p:cNvPr id="19" name="椭圆 18"/>
              <p:cNvSpPr/>
              <p:nvPr>
                <p:custDataLst>
                  <p:tags r:id="rId47"/>
                </p:custDataLst>
              </p:nvPr>
            </p:nvSpPr>
            <p:spPr>
              <a:xfrm>
                <a:off x="2689" y="3344"/>
                <a:ext cx="4014" cy="4014"/>
              </a:xfrm>
              <a:prstGeom prst="ellipse">
                <a:avLst/>
              </a:prstGeom>
              <a:solidFill>
                <a:srgbClr val="1F74AD">
                  <a:alpha val="86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charset="-122"/>
                  <a:ea typeface="微软雅黑" panose="020B0503020204020204" charset="-122"/>
                </a:endParaRPr>
              </a:p>
            </p:txBody>
          </p:sp>
          <p:sp>
            <p:nvSpPr>
              <p:cNvPr id="93238" name="任意多边形 16"/>
              <p:cNvSpPr/>
              <p:nvPr>
                <p:custDataLst>
                  <p:tags r:id="rId48"/>
                </p:custDataLst>
              </p:nvPr>
            </p:nvSpPr>
            <p:spPr>
              <a:xfrm>
                <a:off x="4635" y="1560"/>
                <a:ext cx="841" cy="655"/>
              </a:xfrm>
              <a:custGeom>
                <a:avLst/>
                <a:gdLst/>
                <a:ahLst/>
                <a:cxnLst>
                  <a:cxn ang="0">
                    <a:pos x="840" y="347"/>
                  </a:cxn>
                  <a:cxn ang="0">
                    <a:pos x="705" y="347"/>
                  </a:cxn>
                  <a:cxn ang="0">
                    <a:pos x="458" y="163"/>
                  </a:cxn>
                  <a:cxn ang="0">
                    <a:pos x="324" y="233"/>
                  </a:cxn>
                  <a:cxn ang="0">
                    <a:pos x="303" y="134"/>
                  </a:cxn>
                  <a:cxn ang="0">
                    <a:pos x="592" y="28"/>
                  </a:cxn>
                  <a:cxn ang="0">
                    <a:pos x="705" y="113"/>
                  </a:cxn>
                  <a:cxn ang="0">
                    <a:pos x="282" y="532"/>
                  </a:cxn>
                  <a:cxn ang="0">
                    <a:pos x="233" y="468"/>
                  </a:cxn>
                  <a:cxn ang="0">
                    <a:pos x="176" y="411"/>
                  </a:cxn>
                  <a:cxn ang="0">
                    <a:pos x="92" y="369"/>
                  </a:cxn>
                  <a:cxn ang="0">
                    <a:pos x="134" y="455"/>
                  </a:cxn>
                  <a:cxn ang="0">
                    <a:pos x="190" y="512"/>
                  </a:cxn>
                  <a:cxn ang="0">
                    <a:pos x="247" y="568"/>
                  </a:cxn>
                  <a:cxn ang="0">
                    <a:pos x="331" y="618"/>
                  </a:cxn>
                  <a:cxn ang="0">
                    <a:pos x="282" y="532"/>
                  </a:cxn>
                  <a:cxn ang="0">
                    <a:pos x="501" y="227"/>
                  </a:cxn>
                  <a:cxn ang="0">
                    <a:pos x="374" y="256"/>
                  </a:cxn>
                  <a:cxn ang="0">
                    <a:pos x="239" y="184"/>
                  </a:cxn>
                  <a:cxn ang="0">
                    <a:pos x="388" y="42"/>
                  </a:cxn>
                  <a:cxn ang="0">
                    <a:pos x="155" y="85"/>
                  </a:cxn>
                  <a:cxn ang="0">
                    <a:pos x="0" y="56"/>
                  </a:cxn>
                  <a:cxn ang="0">
                    <a:pos x="42" y="376"/>
                  </a:cxn>
                  <a:cxn ang="0">
                    <a:pos x="197" y="333"/>
                  </a:cxn>
                  <a:cxn ang="0">
                    <a:pos x="247" y="398"/>
                  </a:cxn>
                  <a:cxn ang="0">
                    <a:pos x="303" y="455"/>
                  </a:cxn>
                  <a:cxn ang="0">
                    <a:pos x="359" y="518"/>
                  </a:cxn>
                  <a:cxn ang="0">
                    <a:pos x="402" y="618"/>
                  </a:cxn>
                  <a:cxn ang="0">
                    <a:pos x="458" y="561"/>
                  </a:cxn>
                  <a:cxn ang="0">
                    <a:pos x="409" y="497"/>
                  </a:cxn>
                  <a:cxn ang="0">
                    <a:pos x="480" y="568"/>
                  </a:cxn>
                  <a:cxn ang="0">
                    <a:pos x="529" y="512"/>
                  </a:cxn>
                  <a:cxn ang="0">
                    <a:pos x="550" y="518"/>
                  </a:cxn>
                  <a:cxn ang="0">
                    <a:pos x="607" y="461"/>
                  </a:cxn>
                  <a:cxn ang="0">
                    <a:pos x="613" y="447"/>
                  </a:cxn>
                  <a:cxn ang="0">
                    <a:pos x="663" y="455"/>
                  </a:cxn>
                  <a:cxn ang="0">
                    <a:pos x="663" y="398"/>
                  </a:cxn>
                </a:cxnLst>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rgbClr val="FFFFFF"/>
              </a:solidFill>
              <a:ln w="9525">
                <a:noFill/>
              </a:ln>
            </p:spPr>
            <p:txBody>
              <a:bodyPr/>
              <a:p>
                <a:endParaRPr lang="zh-CN" altLang="en-US"/>
              </a:p>
            </p:txBody>
          </p:sp>
          <p:sp>
            <p:nvSpPr>
              <p:cNvPr id="93239" name="椭圆 13"/>
              <p:cNvSpPr/>
              <p:nvPr>
                <p:custDataLst>
                  <p:tags r:id="rId49"/>
                </p:custDataLst>
              </p:nvPr>
            </p:nvSpPr>
            <p:spPr>
              <a:xfrm rot="-3400715">
                <a:off x="3912" y="8064"/>
                <a:ext cx="1488" cy="1540"/>
              </a:xfrm>
              <a:prstGeom prst="ellipse">
                <a:avLst/>
              </a:prstGeom>
              <a:solidFill>
                <a:srgbClr val="1AA3AA"/>
              </a:solidFill>
              <a:ln w="12700">
                <a:noFill/>
              </a:ln>
            </p:spPr>
            <p:txBody>
              <a:bodyPr anchor="ctr" anchorCtr="0"/>
              <a:p>
                <a:pPr algn="ctr">
                  <a:lnSpc>
                    <a:spcPct val="130000"/>
                  </a:lnSpc>
                </a:pPr>
                <a:endParaRPr lang="zh-CN" altLang="zh-CN">
                  <a:solidFill>
                    <a:srgbClr val="000000"/>
                  </a:solidFill>
                  <a:latin typeface="微软雅黑" panose="020B0503020204020204" charset="-122"/>
                  <a:ea typeface="微软雅黑" panose="020B0503020204020204" charset="-122"/>
                </a:endParaRPr>
              </a:p>
            </p:txBody>
          </p:sp>
          <p:sp>
            <p:nvSpPr>
              <p:cNvPr id="93240" name="任意多边形 14"/>
              <p:cNvSpPr/>
              <p:nvPr>
                <p:custDataLst>
                  <p:tags r:id="rId50"/>
                </p:custDataLst>
              </p:nvPr>
            </p:nvSpPr>
            <p:spPr>
              <a:xfrm>
                <a:off x="4278" y="8419"/>
                <a:ext cx="839" cy="776"/>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ln>
            </p:spPr>
            <p:txBody>
              <a:bodyPr/>
              <a:p>
                <a:endParaRPr lang="zh-CN" altLang="en-US"/>
              </a:p>
            </p:txBody>
          </p:sp>
          <p:sp>
            <p:nvSpPr>
              <p:cNvPr id="93241" name="椭圆 9"/>
              <p:cNvSpPr/>
              <p:nvPr>
                <p:custDataLst>
                  <p:tags r:id="rId51"/>
                </p:custDataLst>
              </p:nvPr>
            </p:nvSpPr>
            <p:spPr>
              <a:xfrm rot="-3400715">
                <a:off x="7315" y="4626"/>
                <a:ext cx="1488" cy="1540"/>
              </a:xfrm>
              <a:prstGeom prst="ellipse">
                <a:avLst/>
              </a:prstGeom>
              <a:solidFill>
                <a:srgbClr val="3498DB"/>
              </a:solidFill>
              <a:ln w="12700">
                <a:noFill/>
              </a:ln>
            </p:spPr>
            <p:txBody>
              <a:bodyPr anchor="ctr" anchorCtr="0"/>
              <a:p>
                <a:pPr algn="ctr">
                  <a:lnSpc>
                    <a:spcPct val="130000"/>
                  </a:lnSpc>
                </a:pPr>
                <a:endParaRPr lang="zh-CN" altLang="zh-CN">
                  <a:solidFill>
                    <a:srgbClr val="000000"/>
                  </a:solidFill>
                  <a:latin typeface="微软雅黑" panose="020B0503020204020204" charset="-122"/>
                  <a:ea typeface="微软雅黑" panose="020B0503020204020204" charset="-122"/>
                </a:endParaRPr>
              </a:p>
            </p:txBody>
          </p:sp>
          <p:sp>
            <p:nvSpPr>
              <p:cNvPr id="93242" name="任意多边形 10"/>
              <p:cNvSpPr/>
              <p:nvPr>
                <p:custDataLst>
                  <p:tags r:id="rId52"/>
                </p:custDataLst>
              </p:nvPr>
            </p:nvSpPr>
            <p:spPr>
              <a:xfrm>
                <a:off x="7706" y="4999"/>
                <a:ext cx="788" cy="739"/>
              </a:xfrm>
              <a:custGeom>
                <a:avLst/>
                <a:gdLst/>
                <a:ahLst/>
                <a:cxnLst>
                  <a:cxn ang="0">
                    <a:pos x="394" y="369"/>
                  </a:cxn>
                  <a:cxn ang="5400000">
                    <a:pos x="394" y="369"/>
                  </a:cxn>
                  <a:cxn ang="10800000">
                    <a:pos x="394" y="369"/>
                  </a:cxn>
                  <a:cxn ang="16200000">
                    <a:pos x="394" y="369"/>
                  </a:cxn>
                </a:cxnLst>
                <a:pathLst>
                  <a:path w="20993" h="2144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noFill/>
              </a:ln>
            </p:spPr>
            <p:txBody>
              <a:bodyPr/>
              <a:p>
                <a:endParaRPr lang="zh-CN" altLang="en-US"/>
              </a:p>
            </p:txBody>
          </p:sp>
        </p:grpSp>
      </p:grpSp>
      <p:sp>
        <p:nvSpPr>
          <p:cNvPr id="2" name="Title 6"/>
          <p:cNvSpPr txBox="1"/>
          <p:nvPr>
            <p:custDataLst>
              <p:tags r:id="rId53"/>
            </p:custDataLst>
          </p:nvPr>
        </p:nvSpPr>
        <p:spPr>
          <a:xfrm>
            <a:off x="231407" y="87859"/>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二、国际卫生法的基本特征</a:t>
            </a:r>
            <a:endPar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5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000" fill="hold">
                                          <p:stCondLst>
                                            <p:cond delay="0"/>
                                          </p:stCondLst>
                                        </p:cTn>
                                        <p:tgtEl>
                                          <p:spTgt spid="80"/>
                                        </p:tgtEl>
                                        <p:attrNameLst>
                                          <p:attrName>style.visibility</p:attrName>
                                        </p:attrNameLst>
                                      </p:cBhvr>
                                      <p:to>
                                        <p:strVal val="visible"/>
                                      </p:to>
                                    </p:set>
                                    <p:anim calcmode="lin" valueType="num">
                                      <p:cBhvr>
                                        <p:cTn id="7" dur="1000"/>
                                        <p:tgtEl>
                                          <p:spTgt spid="80"/>
                                        </p:tgtEl>
                                        <p:attrNameLst>
                                          <p:attrName>ppt_y</p:attrName>
                                        </p:attrNameLst>
                                      </p:cBhvr>
                                      <p:tavLst>
                                        <p:tav tm="0">
                                          <p:val>
                                            <p:strVal val="#ppt_y+#ppt_h*1.125000"/>
                                          </p:val>
                                        </p:tav>
                                        <p:tav tm="100000">
                                          <p:val>
                                            <p:strVal val="#ppt_y"/>
                                          </p:val>
                                        </p:tav>
                                      </p:tavLst>
                                    </p:anim>
                                    <p:animEffect transition="in" filter="wipe(up)">
                                      <p:cBhvr>
                                        <p:cTn id="8" dur="1000"/>
                                        <p:tgtEl>
                                          <p:spTgt spid="80"/>
                                        </p:tgtEl>
                                      </p:cBhvr>
                                    </p:animEffect>
                                  </p:childTnLst>
                                </p:cTn>
                              </p:par>
                            </p:childTnLst>
                          </p:cTn>
                        </p:par>
                        <p:par>
                          <p:cTn id="9" fill="hold">
                            <p:stCondLst>
                              <p:cond delay="1000"/>
                            </p:stCondLst>
                            <p:childTnLst>
                              <p:par>
                                <p:cTn id="10" presetID="12" presetClass="entr" presetSubtype="4" fill="hold" grpId="0" nodeType="afterEffect">
                                  <p:stCondLst>
                                    <p:cond delay="0"/>
                                  </p:stCondLst>
                                  <p:childTnLst>
                                    <p:set>
                                      <p:cBhvr>
                                        <p:cTn id="11" dur="1000" fill="hold">
                                          <p:stCondLst>
                                            <p:cond delay="0"/>
                                          </p:stCondLst>
                                        </p:cTn>
                                        <p:tgtEl>
                                          <p:spTgt spid="74"/>
                                        </p:tgtEl>
                                        <p:attrNameLst>
                                          <p:attrName>style.visibility</p:attrName>
                                        </p:attrNameLst>
                                      </p:cBhvr>
                                      <p:to>
                                        <p:strVal val="visible"/>
                                      </p:to>
                                    </p:set>
                                    <p:anim calcmode="lin" valueType="num">
                                      <p:cBhvr>
                                        <p:cTn id="12" dur="1000"/>
                                        <p:tgtEl>
                                          <p:spTgt spid="74"/>
                                        </p:tgtEl>
                                        <p:attrNameLst>
                                          <p:attrName>ppt_y</p:attrName>
                                        </p:attrNameLst>
                                      </p:cBhvr>
                                      <p:tavLst>
                                        <p:tav tm="0">
                                          <p:val>
                                            <p:strVal val="#ppt_y+#ppt_h*1.125000"/>
                                          </p:val>
                                        </p:tav>
                                        <p:tav tm="100000">
                                          <p:val>
                                            <p:strVal val="#ppt_y"/>
                                          </p:val>
                                        </p:tav>
                                      </p:tavLst>
                                    </p:anim>
                                    <p:animEffect transition="in" filter="wipe(up)">
                                      <p:cBhvr>
                                        <p:cTn id="13" dur="1000"/>
                                        <p:tgtEl>
                                          <p:spTgt spid="74"/>
                                        </p:tgtEl>
                                      </p:cBhvr>
                                    </p:animEffect>
                                  </p:childTnLst>
                                </p:cTn>
                              </p:par>
                            </p:childTnLst>
                          </p:cTn>
                        </p:par>
                        <p:par>
                          <p:cTn id="14" fill="hold">
                            <p:stCondLst>
                              <p:cond delay="2000"/>
                            </p:stCondLst>
                            <p:childTnLst>
                              <p:par>
                                <p:cTn id="15" presetID="12" presetClass="entr" presetSubtype="4" fill="hold" grpId="0" nodeType="afterEffect">
                                  <p:stCondLst>
                                    <p:cond delay="0"/>
                                  </p:stCondLst>
                                  <p:childTnLst>
                                    <p:set>
                                      <p:cBhvr>
                                        <p:cTn id="16" dur="1000" fill="hold">
                                          <p:stCondLst>
                                            <p:cond delay="0"/>
                                          </p:stCondLst>
                                        </p:cTn>
                                        <p:tgtEl>
                                          <p:spTgt spid="68"/>
                                        </p:tgtEl>
                                        <p:attrNameLst>
                                          <p:attrName>style.visibility</p:attrName>
                                        </p:attrNameLst>
                                      </p:cBhvr>
                                      <p:to>
                                        <p:strVal val="visible"/>
                                      </p:to>
                                    </p:set>
                                    <p:anim calcmode="lin" valueType="num">
                                      <p:cBhvr>
                                        <p:cTn id="17" dur="1000"/>
                                        <p:tgtEl>
                                          <p:spTgt spid="68"/>
                                        </p:tgtEl>
                                        <p:attrNameLst>
                                          <p:attrName>ppt_y</p:attrName>
                                        </p:attrNameLst>
                                      </p:cBhvr>
                                      <p:tavLst>
                                        <p:tav tm="0">
                                          <p:val>
                                            <p:strVal val="#ppt_y+#ppt_h*1.125000"/>
                                          </p:val>
                                        </p:tav>
                                        <p:tav tm="100000">
                                          <p:val>
                                            <p:strVal val="#ppt_y"/>
                                          </p:val>
                                        </p:tav>
                                      </p:tavLst>
                                    </p:anim>
                                    <p:animEffect transition="in" filter="wipe(up)">
                                      <p:cBhvr>
                                        <p:cTn id="18" dur="1000"/>
                                        <p:tgtEl>
                                          <p:spTgt spid="68"/>
                                        </p:tgtEl>
                                      </p:cBhvr>
                                    </p:animEffect>
                                  </p:childTnLst>
                                </p:cTn>
                              </p:par>
                            </p:childTnLst>
                          </p:cTn>
                        </p:par>
                        <p:par>
                          <p:cTn id="19" fill="hold">
                            <p:stCondLst>
                              <p:cond delay="3000"/>
                            </p:stCondLst>
                            <p:childTnLst>
                              <p:par>
                                <p:cTn id="20" presetID="12" presetClass="entr" presetSubtype="4" fill="hold" grpId="0" nodeType="afterEffect">
                                  <p:stCondLst>
                                    <p:cond delay="0"/>
                                  </p:stCondLst>
                                  <p:childTnLst>
                                    <p:set>
                                      <p:cBhvr>
                                        <p:cTn id="21" dur="1000" fill="hold">
                                          <p:stCondLst>
                                            <p:cond delay="0"/>
                                          </p:stCondLst>
                                        </p:cTn>
                                        <p:tgtEl>
                                          <p:spTgt spid="14"/>
                                        </p:tgtEl>
                                        <p:attrNameLst>
                                          <p:attrName>style.visibility</p:attrName>
                                        </p:attrNameLst>
                                      </p:cBhvr>
                                      <p:to>
                                        <p:strVal val="visible"/>
                                      </p:to>
                                    </p:set>
                                    <p:anim calcmode="lin" valueType="num">
                                      <p:cBhvr>
                                        <p:cTn id="22" dur="1000"/>
                                        <p:tgtEl>
                                          <p:spTgt spid="14"/>
                                        </p:tgtEl>
                                        <p:attrNameLst>
                                          <p:attrName>ppt_y</p:attrName>
                                        </p:attrNameLst>
                                      </p:cBhvr>
                                      <p:tavLst>
                                        <p:tav tm="0">
                                          <p:val>
                                            <p:strVal val="#ppt_y+#ppt_h*1.125000"/>
                                          </p:val>
                                        </p:tav>
                                        <p:tav tm="100000">
                                          <p:val>
                                            <p:strVal val="#ppt_y"/>
                                          </p:val>
                                        </p:tav>
                                      </p:tavLst>
                                    </p:anim>
                                    <p:animEffect transition="in" filter="wipe(up)">
                                      <p:cBhvr>
                                        <p:cTn id="23" dur="1000"/>
                                        <p:tgtEl>
                                          <p:spTgt spid="14"/>
                                        </p:tgtEl>
                                      </p:cBhvr>
                                    </p:animEffect>
                                  </p:childTnLst>
                                </p:cTn>
                              </p:par>
                            </p:childTnLst>
                          </p:cTn>
                        </p:par>
                        <p:par>
                          <p:cTn id="24" fill="hold">
                            <p:stCondLst>
                              <p:cond delay="4000"/>
                            </p:stCondLst>
                            <p:childTnLst>
                              <p:par>
                                <p:cTn id="25" presetID="12" presetClass="entr" presetSubtype="4" fill="hold" grpId="0" nodeType="afterEffect">
                                  <p:stCondLst>
                                    <p:cond delay="0"/>
                                  </p:stCondLst>
                                  <p:childTnLst>
                                    <p:set>
                                      <p:cBhvr>
                                        <p:cTn id="26" dur="1000" fill="hold">
                                          <p:stCondLst>
                                            <p:cond delay="0"/>
                                          </p:stCondLst>
                                        </p:cTn>
                                        <p:tgtEl>
                                          <p:spTgt spid="18"/>
                                        </p:tgtEl>
                                        <p:attrNameLst>
                                          <p:attrName>style.visibility</p:attrName>
                                        </p:attrNameLst>
                                      </p:cBhvr>
                                      <p:to>
                                        <p:strVal val="visible"/>
                                      </p:to>
                                    </p:set>
                                    <p:anim calcmode="lin" valueType="num">
                                      <p:cBhvr>
                                        <p:cTn id="27" dur="1000"/>
                                        <p:tgtEl>
                                          <p:spTgt spid="18"/>
                                        </p:tgtEl>
                                        <p:attrNameLst>
                                          <p:attrName>ppt_y</p:attrName>
                                        </p:attrNameLst>
                                      </p:cBhvr>
                                      <p:tavLst>
                                        <p:tav tm="0">
                                          <p:val>
                                            <p:strVal val="#ppt_y+#ppt_h*1.125000"/>
                                          </p:val>
                                        </p:tav>
                                        <p:tav tm="100000">
                                          <p:val>
                                            <p:strVal val="#ppt_y"/>
                                          </p:val>
                                        </p:tav>
                                      </p:tavLst>
                                    </p:anim>
                                    <p:animEffect transition="in" filter="wipe(up)">
                                      <p:cBhvr>
                                        <p:cTn id="2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74" grpId="0"/>
      <p:bldP spid="68" grpId="0"/>
      <p:bldP spid="14"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349375" y="2137410"/>
            <a:ext cx="9364980" cy="2306955"/>
          </a:xfrm>
          <a:prstGeom prst="rect">
            <a:avLst/>
          </a:prstGeom>
          <a:noFill/>
          <a:ln>
            <a:noFill/>
          </a:ln>
        </p:spPr>
        <p:txBody>
          <a:bodyPr wrap="none" rtlCol="0" anchor="t">
            <a:spAutoFit/>
          </a:bodyPr>
          <a:lstStyle/>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国外卫生法律法规简介</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790315" y="2174875"/>
            <a:ext cx="7417435" cy="3415030"/>
          </a:xfrm>
          <a:prstGeom prst="rect">
            <a:avLst/>
          </a:prstGeom>
          <a:noFill/>
        </p:spPr>
        <p:txBody>
          <a:bodyPr wrap="square" lIns="91459" tIns="45729" rIns="91459" bIns="45729" rtlCol="0">
            <a:spAutoFit/>
          </a:bodyPr>
          <a:lstStyle/>
          <a:p>
            <a:pPr indent="457200" algn="just" fontAlgn="auto">
              <a:lnSpc>
                <a:spcPct val="20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各国卫生法律法规不同于国际法或国际卫生法，它们属于国内法。世界各国在政治、经济、文化、历史传统和生活习俗上的差异，决定了各国的卫生事业与管理有着极大的，甚至是本质的差异。因此，其卫生法律法规不是一般国际社会所公认的国际卫生法，而是由主权国家的立法机关以宪法为依据所制定的适用于本国的法律法规。作为国内法，各国所具有的卫生法律法规不具有国际效力，不需要被国际公认。</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3" name="Title 6"/>
          <p:cNvSpPr txBox="1"/>
          <p:nvPr>
            <p:custDataLst>
              <p:tags r:id="rId1"/>
            </p:custDataLst>
          </p:nvPr>
        </p:nvSpPr>
        <p:spPr>
          <a:xfrm>
            <a:off x="231407" y="87859"/>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三、药品说明书与药品的标识</a:t>
            </a:r>
            <a:endPar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235585" y="1023620"/>
            <a:ext cx="9435465" cy="460375"/>
          </a:xfrm>
          <a:prstGeom prst="rect">
            <a:avLst/>
          </a:prstGeom>
          <a:noFill/>
        </p:spPr>
        <p:txBody>
          <a:bodyPr wrap="square" rtlCol="0">
            <a:spAutoFit/>
          </a:bodyPr>
          <a:lstStyle/>
          <a:p>
            <a:r>
              <a:rPr lang="zh-CN" altLang="en-US" sz="2400" b="1">
                <a:latin typeface="微软雅黑" panose="020B0503020204020204" charset="-122"/>
                <a:ea typeface="微软雅黑" panose="020B0503020204020204" charset="-122"/>
              </a:rPr>
              <a:t>（一）药品说明书</a:t>
            </a:r>
            <a:endParaRPr lang="zh-CN" altLang="en-US" sz="2400" b="1">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3138170"/>
          </a:xfrm>
          <a:prstGeom prst="rect">
            <a:avLst/>
          </a:prstGeom>
          <a:noFill/>
        </p:spPr>
        <p:txBody>
          <a:bodyPr wrap="square">
            <a:spAutoFit/>
          </a:bodyPr>
          <a:lstStyle/>
          <a:p>
            <a:pPr algn="ctr">
              <a:lnSpc>
                <a:spcPct val="150000"/>
              </a:lnSpc>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第一章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绪论</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1183005" y="4094569"/>
            <a:ext cx="2824480" cy="1667701"/>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en-US" altLang="zh-CN" sz="1400" dirty="0" smtClean="0"/>
              <a:t>1. </a:t>
            </a:r>
            <a:r>
              <a:rPr lang="zh-CN" altLang="en-US" sz="1400" dirty="0" smtClean="0"/>
              <a:t>掌握</a:t>
            </a:r>
            <a:r>
              <a:rPr lang="zh-CN" altLang="en-US" sz="1400" dirty="0" smtClean="0"/>
              <a:t>法律法规、卫生法律法规的概念。 </a:t>
            </a:r>
            <a:endParaRPr lang="en-US" altLang="zh-CN" sz="1400" dirty="0" smtClean="0"/>
          </a:p>
          <a:p>
            <a:pPr algn="just" fontAlgn="auto">
              <a:lnSpc>
                <a:spcPct val="150000"/>
              </a:lnSpc>
              <a:spcBef>
                <a:spcPts val="0"/>
              </a:spcBef>
              <a:spcAft>
                <a:spcPts val="0"/>
              </a:spcAft>
            </a:pPr>
            <a:r>
              <a:rPr lang="en-US" altLang="zh-CN" sz="1400" dirty="0" smtClean="0"/>
              <a:t>2</a:t>
            </a:r>
            <a:r>
              <a:rPr lang="en-US" altLang="zh-CN" sz="1400" dirty="0" smtClean="0"/>
              <a:t>. </a:t>
            </a:r>
            <a:r>
              <a:rPr lang="zh-CN" altLang="en-US" sz="1400" dirty="0" smtClean="0"/>
              <a:t>熟悉卫生法律法规的特点。 </a:t>
            </a:r>
            <a:endParaRPr lang="en-US" altLang="zh-CN" sz="1400" dirty="0" smtClean="0"/>
          </a:p>
          <a:p>
            <a:pPr algn="just" fontAlgn="auto">
              <a:lnSpc>
                <a:spcPct val="150000"/>
              </a:lnSpc>
              <a:spcBef>
                <a:spcPts val="0"/>
              </a:spcBef>
              <a:spcAft>
                <a:spcPts val="0"/>
              </a:spcAft>
            </a:pPr>
            <a:r>
              <a:rPr lang="en-US" altLang="zh-CN" sz="1400" dirty="0" smtClean="0"/>
              <a:t>3.</a:t>
            </a:r>
            <a:r>
              <a:rPr lang="zh-CN" altLang="en-US" sz="1400" dirty="0" smtClean="0"/>
              <a:t>了解</a:t>
            </a:r>
            <a:r>
              <a:rPr lang="zh-CN" altLang="en-US" sz="1400" dirty="0" smtClean="0"/>
              <a:t>国际卫生法的概念和各国职业卫生法的主要内容。 </a:t>
            </a:r>
            <a:endParaRPr lang="zh-CN" altLang="en-US" sz="1400" dirty="0">
              <a:solidFill>
                <a:schemeClr val="bg2">
                  <a:lumMod val="25000"/>
                </a:schemeClr>
              </a:solidFill>
              <a:latin typeface="华文中宋" panose="02010600040101010101" charset="-122"/>
              <a:ea typeface="华文中宋" panose="02010600040101010101" charset="-122"/>
              <a:cs typeface="华文中宋" panose="02010600040101010101" charset="-122"/>
              <a:sym typeface="+mn-ea"/>
            </a:endParaRPr>
          </a:p>
        </p:txBody>
      </p:sp>
      <p:sp>
        <p:nvSpPr>
          <p:cNvPr id="5" name="文本框 22"/>
          <p:cNvSpPr txBox="1"/>
          <p:nvPr/>
        </p:nvSpPr>
        <p:spPr>
          <a:xfrm flipH="1">
            <a:off x="4954270" y="4088765"/>
            <a:ext cx="2655570" cy="1021370"/>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能够说明法律法规、卫生法律法规的基本含义、社会作用和现实意义。 </a:t>
            </a:r>
            <a:endParaRPr lang="zh-CN" altLang="en-US" sz="1400" dirty="0">
              <a:solidFill>
                <a:schemeClr val="bg2">
                  <a:lumMod val="25000"/>
                </a:schemeClr>
              </a:solidFill>
              <a:latin typeface="华文中宋" panose="02010600040101010101" charset="-122"/>
              <a:ea typeface="华文中宋" panose="02010600040101010101" charset="-122"/>
              <a:cs typeface="华文中宋" panose="02010600040101010101" charset="-122"/>
              <a:sym typeface="+mn-ea"/>
            </a:endParaRPr>
          </a:p>
        </p:txBody>
      </p:sp>
      <p:sp>
        <p:nvSpPr>
          <p:cNvPr id="6" name="文本框 22"/>
          <p:cNvSpPr txBox="1"/>
          <p:nvPr/>
        </p:nvSpPr>
        <p:spPr>
          <a:xfrm flipH="1">
            <a:off x="8314690" y="4088765"/>
            <a:ext cx="2618105" cy="1667701"/>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具有在医疗卫生行业的执业活动中形成依法规范自己行为的意识，为在 卫生行业的执业活动中形成依法执业的良好素质打好基础。 </a:t>
            </a:r>
            <a:endParaRPr sz="1400" dirty="0">
              <a:solidFill>
                <a:schemeClr val="bg2">
                  <a:lumMod val="25000"/>
                </a:schemeClr>
              </a:solidFill>
              <a:latin typeface="华文中宋" panose="02010600040101010101" charset="-122"/>
              <a:ea typeface="华文中宋" panose="02010600040101010101" charset="-122"/>
              <a:cs typeface="华文中宋" panose="02010600040101010101" charset="-122"/>
              <a:sym typeface="+mn-ea"/>
            </a:endParaRPr>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87294" y="2142490"/>
            <a:ext cx="7609840" cy="2308324"/>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卫生</a:t>
            </a: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法律法规概述 </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194" y="1715770"/>
            <a:ext cx="10870565" cy="42576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3" name="Title 6"/>
          <p:cNvSpPr txBox="1"/>
          <p:nvPr>
            <p:custDataLst>
              <p:tags r:id="rId2"/>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一、卫生法律法规的概念</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6000750" y="2309495"/>
            <a:ext cx="5072380"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卫生法律法规是指由国家最高权力机关制定或认可，从卫生的基本概念出发，体现广大人民群众的共同卫生意识和意志，并以国家强制力保证实施的、所规定的个人和群体必须依法履行的卫生行为规范的总和。因此，卫生法律法规是构成卫生法的基本单位，也就是说，一个国家的卫生法就是这个国家全部卫生法律法规的总和。</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endParaRPr lang="zh-CN" altLang="en-US" dirty="0">
              <a:latin typeface="微软雅黑" panose="020B0503020204020204" charset="-122"/>
              <a:ea typeface="微软雅黑" panose="020B0503020204020204" charset="-122"/>
            </a:endParaRPr>
          </a:p>
        </p:txBody>
      </p:sp>
      <p:pic>
        <p:nvPicPr>
          <p:cNvPr id="5" name="图片 4" descr="法律法规图标法律代码的动画片例证网的传染媒介象法律法规图标，卡通风格"/>
          <p:cNvPicPr>
            <a:picLocks noChangeAspect="1"/>
          </p:cNvPicPr>
          <p:nvPr/>
        </p:nvPicPr>
        <p:blipFill>
          <a:blip r:embed="rId3"/>
          <a:stretch>
            <a:fillRect/>
          </a:stretch>
        </p:blipFill>
        <p:spPr>
          <a:xfrm>
            <a:off x="1111885" y="2466975"/>
            <a:ext cx="4303395" cy="2754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矩形 126"/>
          <p:cNvSpPr/>
          <p:nvPr>
            <p:custDataLst>
              <p:tags r:id="rId1"/>
            </p:custDataLst>
          </p:nvPr>
        </p:nvSpPr>
        <p:spPr>
          <a:xfrm>
            <a:off x="1558925"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899" name="矩形 127"/>
          <p:cNvSpPr/>
          <p:nvPr>
            <p:custDataLst>
              <p:tags r:id="rId2"/>
            </p:custDataLst>
          </p:nvPr>
        </p:nvSpPr>
        <p:spPr>
          <a:xfrm>
            <a:off x="1835150"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0" name="矩形 128"/>
          <p:cNvSpPr/>
          <p:nvPr>
            <p:custDataLst>
              <p:tags r:id="rId3"/>
            </p:custDataLst>
          </p:nvPr>
        </p:nvSpPr>
        <p:spPr>
          <a:xfrm>
            <a:off x="2112963" y="3687763"/>
            <a:ext cx="50800" cy="1027112"/>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1" name="矩形 129"/>
          <p:cNvSpPr/>
          <p:nvPr>
            <p:custDataLst>
              <p:tags r:id="rId4"/>
            </p:custDataLst>
          </p:nvPr>
        </p:nvSpPr>
        <p:spPr>
          <a:xfrm>
            <a:off x="754063" y="3730625"/>
            <a:ext cx="139700" cy="280988"/>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2" name="任意多边形 130"/>
          <p:cNvSpPr/>
          <p:nvPr>
            <p:custDataLst>
              <p:tags r:id="rId5"/>
            </p:custDataLst>
          </p:nvPr>
        </p:nvSpPr>
        <p:spPr>
          <a:xfrm>
            <a:off x="728663" y="3703638"/>
            <a:ext cx="190500" cy="334962"/>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80903" name="任意多边形 131"/>
          <p:cNvSpPr/>
          <p:nvPr>
            <p:custDataLst>
              <p:tags r:id="rId6"/>
            </p:custDataLst>
          </p:nvPr>
        </p:nvSpPr>
        <p:spPr>
          <a:xfrm>
            <a:off x="893763" y="30749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80904" name="任意多边形 132"/>
          <p:cNvSpPr/>
          <p:nvPr>
            <p:custDataLst>
              <p:tags r:id="rId7"/>
            </p:custDataLst>
          </p:nvPr>
        </p:nvSpPr>
        <p:spPr>
          <a:xfrm>
            <a:off x="865188" y="30749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80905" name="任意多边形 133"/>
          <p:cNvSpPr/>
          <p:nvPr>
            <p:custDataLst>
              <p:tags r:id="rId8"/>
            </p:custDataLst>
          </p:nvPr>
        </p:nvSpPr>
        <p:spPr>
          <a:xfrm>
            <a:off x="1169988" y="3952875"/>
            <a:ext cx="1411287" cy="622300"/>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80906" name="任意多边形 134"/>
          <p:cNvSpPr/>
          <p:nvPr>
            <p:custDataLst>
              <p:tags r:id="rId9"/>
            </p:custDataLst>
          </p:nvPr>
        </p:nvSpPr>
        <p:spPr>
          <a:xfrm>
            <a:off x="1143000" y="39258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80907" name="矩形 135"/>
          <p:cNvSpPr/>
          <p:nvPr>
            <p:custDataLst>
              <p:tags r:id="rId10"/>
            </p:custDataLst>
          </p:nvPr>
        </p:nvSpPr>
        <p:spPr>
          <a:xfrm>
            <a:off x="1516063"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8" name="矩形 136"/>
          <p:cNvSpPr/>
          <p:nvPr>
            <p:custDataLst>
              <p:tags r:id="rId11"/>
            </p:custDataLst>
          </p:nvPr>
        </p:nvSpPr>
        <p:spPr>
          <a:xfrm>
            <a:off x="1792288" y="4689475"/>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09" name="矩形 137"/>
          <p:cNvSpPr/>
          <p:nvPr>
            <p:custDataLst>
              <p:tags r:id="rId12"/>
            </p:custDataLst>
          </p:nvPr>
        </p:nvSpPr>
        <p:spPr>
          <a:xfrm>
            <a:off x="2070100" y="4689475"/>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0" name="矩形 138"/>
          <p:cNvSpPr/>
          <p:nvPr>
            <p:custDataLst>
              <p:tags r:id="rId13"/>
            </p:custDataLst>
          </p:nvPr>
        </p:nvSpPr>
        <p:spPr>
          <a:xfrm>
            <a:off x="1516063"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1" name="矩形 139"/>
          <p:cNvSpPr/>
          <p:nvPr>
            <p:custDataLst>
              <p:tags r:id="rId14"/>
            </p:custDataLst>
          </p:nvPr>
        </p:nvSpPr>
        <p:spPr>
          <a:xfrm>
            <a:off x="1792288" y="3662363"/>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2" name="矩形 140"/>
          <p:cNvSpPr/>
          <p:nvPr>
            <p:custDataLst>
              <p:tags r:id="rId15"/>
            </p:custDataLst>
          </p:nvPr>
        </p:nvSpPr>
        <p:spPr>
          <a:xfrm>
            <a:off x="2070100" y="3662363"/>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3" name="矩形 141"/>
          <p:cNvSpPr/>
          <p:nvPr>
            <p:custDataLst>
              <p:tags r:id="rId16"/>
            </p:custDataLst>
          </p:nvPr>
        </p:nvSpPr>
        <p:spPr>
          <a:xfrm>
            <a:off x="3105150" y="30257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80914" name="任意多边形 142"/>
          <p:cNvSpPr/>
          <p:nvPr>
            <p:custDataLst>
              <p:tags r:id="rId17"/>
            </p:custDataLst>
          </p:nvPr>
        </p:nvSpPr>
        <p:spPr>
          <a:xfrm>
            <a:off x="3079750" y="30003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80915" name="任意多边形 143"/>
          <p:cNvSpPr/>
          <p:nvPr>
            <p:custDataLst>
              <p:tags r:id="rId18"/>
            </p:custDataLst>
          </p:nvPr>
        </p:nvSpPr>
        <p:spPr>
          <a:xfrm>
            <a:off x="919163" y="2819400"/>
            <a:ext cx="1236662" cy="225425"/>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80916" name="任意多边形 144"/>
          <p:cNvSpPr/>
          <p:nvPr>
            <p:custDataLst>
              <p:tags r:id="rId19"/>
            </p:custDataLst>
          </p:nvPr>
        </p:nvSpPr>
        <p:spPr>
          <a:xfrm>
            <a:off x="919163" y="3060700"/>
            <a:ext cx="1236662" cy="223838"/>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1143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cxnSp>
        <p:nvCxnSpPr>
          <p:cNvPr id="52" name="直接连接符 51"/>
          <p:cNvCxnSpPr/>
          <p:nvPr>
            <p:custDataLst>
              <p:tags r:id="rId21"/>
            </p:custDataLst>
          </p:nvPr>
        </p:nvCxnSpPr>
        <p:spPr>
          <a:xfrm>
            <a:off x="3681413" y="4240213"/>
            <a:ext cx="7554913"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54" name="文本框 53"/>
          <p:cNvSpPr txBox="1"/>
          <p:nvPr>
            <p:custDataLst>
              <p:tags r:id="rId22"/>
            </p:custDataLst>
          </p:nvPr>
        </p:nvSpPr>
        <p:spPr>
          <a:xfrm>
            <a:off x="4347845" y="3329305"/>
            <a:ext cx="2898140" cy="384175"/>
          </a:xfrm>
          <a:prstGeom prst="rect">
            <a:avLst/>
          </a:prstGeom>
          <a:noFill/>
        </p:spPr>
        <p:txBody>
          <a:bodyPr wrap="square" lIns="90000" tIns="46800" rIns="90000" bIns="0" rtlCol="0" anchor="b" anchorCtr="0">
            <a:noAutofit/>
          </a:bodyPr>
          <a:lstStyle/>
          <a:p>
            <a:pPr>
              <a:lnSpc>
                <a:spcPct val="120000"/>
              </a:lnSpc>
              <a:spcBef>
                <a:spcPts val="0"/>
              </a:spcBef>
              <a:spcAft>
                <a:spcPts val="0"/>
              </a:spcAft>
              <a:buSzPct val="100000"/>
            </a:pPr>
            <a:r>
              <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rPr>
              <a:t>（一）严肃性和公平性</a:t>
            </a:r>
            <a:endPar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endParaRPr>
          </a:p>
        </p:txBody>
      </p:sp>
      <p:sp>
        <p:nvSpPr>
          <p:cNvPr id="55" name="椭圆 54"/>
          <p:cNvSpPr/>
          <p:nvPr>
            <p:custDataLst>
              <p:tags r:id="rId23"/>
            </p:custDataLst>
          </p:nvPr>
        </p:nvSpPr>
        <p:spPr>
          <a:xfrm>
            <a:off x="3706813" y="3225800"/>
            <a:ext cx="530225" cy="530225"/>
          </a:xfrm>
          <a:prstGeom prst="ellipse">
            <a:avLst/>
          </a:prstGeom>
          <a:solidFill>
            <a:srgbClr val="1F74AD"/>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charset="-122"/>
                <a:ea typeface="微软雅黑" panose="020B0503020204020204" charset="-122"/>
              </a:rPr>
              <a:t>1</a:t>
            </a:r>
            <a:endParaRPr lang="en-US" altLang="zh-CN" strike="noStrike" noProof="1" dirty="0">
              <a:latin typeface="微软雅黑" panose="020B0503020204020204" charset="-122"/>
              <a:ea typeface="微软雅黑" panose="020B0503020204020204" charset="-122"/>
            </a:endParaRPr>
          </a:p>
        </p:txBody>
      </p:sp>
      <p:sp>
        <p:nvSpPr>
          <p:cNvPr id="58" name="文本框 57"/>
          <p:cNvSpPr txBox="1"/>
          <p:nvPr>
            <p:custDataLst>
              <p:tags r:id="rId24"/>
            </p:custDataLst>
          </p:nvPr>
        </p:nvSpPr>
        <p:spPr>
          <a:xfrm>
            <a:off x="4347845" y="4519295"/>
            <a:ext cx="2784475" cy="382270"/>
          </a:xfrm>
          <a:prstGeom prst="rect">
            <a:avLst/>
          </a:prstGeom>
          <a:noFill/>
        </p:spPr>
        <p:txBody>
          <a:bodyPr wrap="square" lIns="90000" tIns="46800" rIns="90000" bIns="0" rtlCol="0" anchor="b" anchorCtr="0">
            <a:noAutofit/>
          </a:bodyPr>
          <a:lstStyle/>
          <a:p>
            <a:pPr>
              <a:lnSpc>
                <a:spcPct val="120000"/>
              </a:lnSpc>
              <a:spcBef>
                <a:spcPts val="0"/>
              </a:spcBef>
              <a:spcAft>
                <a:spcPts val="0"/>
              </a:spcAft>
              <a:buSzPct val="100000"/>
            </a:pPr>
            <a:r>
              <a:rPr lang="zh-CN" altLang="en-US" sz="1700" spc="300" noProof="1" dirty="0">
                <a:solidFill>
                  <a:srgbClr val="000000">
                    <a:lumMod val="75000"/>
                    <a:lumOff val="25000"/>
                  </a:srgbClr>
                </a:solidFill>
                <a:latin typeface="微软雅黑" panose="020B0503020204020204" charset="-122"/>
                <a:ea typeface="微软雅黑" panose="020B0503020204020204" charset="-122"/>
                <a:cs typeface="+mn-ea"/>
              </a:rPr>
              <a:t>（三）广泛性和综合性</a:t>
            </a:r>
            <a:endParaRPr lang="zh-CN" altLang="en-US" sz="1700" spc="300" noProof="1" dirty="0">
              <a:solidFill>
                <a:srgbClr val="000000">
                  <a:lumMod val="75000"/>
                  <a:lumOff val="25000"/>
                </a:srgbClr>
              </a:solidFill>
              <a:latin typeface="微软雅黑" panose="020B0503020204020204" charset="-122"/>
              <a:ea typeface="微软雅黑" panose="020B0503020204020204" charset="-122"/>
              <a:cs typeface="+mn-ea"/>
            </a:endParaRPr>
          </a:p>
        </p:txBody>
      </p:sp>
      <p:sp>
        <p:nvSpPr>
          <p:cNvPr id="59" name="椭圆 58"/>
          <p:cNvSpPr/>
          <p:nvPr>
            <p:custDataLst>
              <p:tags r:id="rId25"/>
            </p:custDataLst>
          </p:nvPr>
        </p:nvSpPr>
        <p:spPr>
          <a:xfrm>
            <a:off x="3706813" y="4537075"/>
            <a:ext cx="530225" cy="530225"/>
          </a:xfrm>
          <a:prstGeom prst="ellipse">
            <a:avLst/>
          </a:prstGeom>
          <a:solidFill>
            <a:srgbClr val="1AA3A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solidFill>
                  <a:schemeClr val="bg1"/>
                </a:solidFill>
                <a:latin typeface="微软雅黑" panose="020B0503020204020204" charset="-122"/>
                <a:ea typeface="微软雅黑" panose="020B0503020204020204" charset="-122"/>
              </a:rPr>
              <a:t>3</a:t>
            </a:r>
            <a:endParaRPr lang="en-US" altLang="zh-CN" strike="noStrike" noProof="1" dirty="0">
              <a:solidFill>
                <a:schemeClr val="bg1"/>
              </a:solidFill>
              <a:latin typeface="微软雅黑" panose="020B0503020204020204" charset="-122"/>
              <a:ea typeface="微软雅黑" panose="020B0503020204020204" charset="-122"/>
            </a:endParaRPr>
          </a:p>
        </p:txBody>
      </p:sp>
      <p:cxnSp>
        <p:nvCxnSpPr>
          <p:cNvPr id="61" name="直接连接符 60"/>
          <p:cNvCxnSpPr/>
          <p:nvPr>
            <p:custDataLst>
              <p:tags r:id="rId26"/>
            </p:custDataLst>
          </p:nvPr>
        </p:nvCxnSpPr>
        <p:spPr>
          <a:xfrm>
            <a:off x="7458075" y="2530475"/>
            <a:ext cx="0" cy="276860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63" name="文本框 62"/>
          <p:cNvSpPr txBox="1"/>
          <p:nvPr>
            <p:custDataLst>
              <p:tags r:id="rId27"/>
            </p:custDataLst>
          </p:nvPr>
        </p:nvSpPr>
        <p:spPr>
          <a:xfrm>
            <a:off x="8458200" y="3178175"/>
            <a:ext cx="3081655" cy="384175"/>
          </a:xfrm>
          <a:prstGeom prst="rect">
            <a:avLst/>
          </a:prstGeom>
          <a:noFill/>
        </p:spPr>
        <p:txBody>
          <a:bodyPr wrap="square" lIns="90000" tIns="46800" rIns="90000" bIns="0" rtlCol="0" anchor="b" anchorCtr="0">
            <a:noAutofit/>
          </a:bodyPr>
          <a:lstStyle/>
          <a:p>
            <a:pPr>
              <a:lnSpc>
                <a:spcPct val="120000"/>
              </a:lnSpc>
              <a:spcBef>
                <a:spcPts val="0"/>
              </a:spcBef>
              <a:spcAft>
                <a:spcPts val="0"/>
              </a:spcAft>
              <a:buSzPct val="100000"/>
            </a:pPr>
            <a:r>
              <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rPr>
              <a:t>（二）科学性和技术性</a:t>
            </a:r>
            <a:endParaRPr lang="zh-CN" altLang="en-US" spc="300" noProof="1" dirty="0">
              <a:solidFill>
                <a:srgbClr val="000000">
                  <a:lumMod val="75000"/>
                  <a:lumOff val="25000"/>
                </a:srgbClr>
              </a:solidFill>
              <a:latin typeface="微软雅黑" panose="020B0503020204020204" charset="-122"/>
              <a:ea typeface="微软雅黑" panose="020B0503020204020204" charset="-122"/>
              <a:cs typeface="+mn-ea"/>
            </a:endParaRPr>
          </a:p>
        </p:txBody>
      </p:sp>
      <p:sp>
        <p:nvSpPr>
          <p:cNvPr id="64" name="椭圆 63"/>
          <p:cNvSpPr/>
          <p:nvPr>
            <p:custDataLst>
              <p:tags r:id="rId28"/>
            </p:custDataLst>
          </p:nvPr>
        </p:nvSpPr>
        <p:spPr>
          <a:xfrm>
            <a:off x="7816850" y="3130550"/>
            <a:ext cx="530225" cy="530225"/>
          </a:xfrm>
          <a:prstGeom prst="ellipse">
            <a:avLst/>
          </a:prstGeom>
          <a:solidFill>
            <a:srgbClr val="3498D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charset="-122"/>
                <a:ea typeface="微软雅黑" panose="020B0503020204020204" charset="-122"/>
              </a:rPr>
              <a:t>2</a:t>
            </a:r>
            <a:endParaRPr lang="en-US" altLang="zh-CN" strike="noStrike" noProof="1" dirty="0">
              <a:latin typeface="微软雅黑" panose="020B0503020204020204" charset="-122"/>
              <a:ea typeface="微软雅黑" panose="020B0503020204020204" charset="-122"/>
            </a:endParaRPr>
          </a:p>
        </p:txBody>
      </p:sp>
      <p:sp>
        <p:nvSpPr>
          <p:cNvPr id="67" name="文本框 66"/>
          <p:cNvSpPr txBox="1"/>
          <p:nvPr>
            <p:custDataLst>
              <p:tags r:id="rId29"/>
            </p:custDataLst>
          </p:nvPr>
        </p:nvSpPr>
        <p:spPr>
          <a:xfrm>
            <a:off x="8458200" y="4566920"/>
            <a:ext cx="2784475" cy="382270"/>
          </a:xfrm>
          <a:prstGeom prst="rect">
            <a:avLst/>
          </a:prstGeom>
          <a:noFill/>
        </p:spPr>
        <p:txBody>
          <a:bodyPr wrap="square" lIns="90000" tIns="46800" rIns="90000" bIns="0" rtlCol="0" anchor="b" anchorCtr="0">
            <a:noAutofit/>
          </a:bodyPr>
          <a:lstStyle/>
          <a:p>
            <a:pPr>
              <a:lnSpc>
                <a:spcPct val="120000"/>
              </a:lnSpc>
            </a:pPr>
            <a:r>
              <a:rPr lang="zh-CN" altLang="en-US" sz="1700" spc="300" noProof="1" dirty="0">
                <a:solidFill>
                  <a:srgbClr val="69A35B"/>
                </a:solidFill>
                <a:latin typeface="微软雅黑" panose="020B0503020204020204" charset="-122"/>
                <a:ea typeface="微软雅黑" panose="020B0503020204020204" charset="-122"/>
                <a:cs typeface="+mn-ea"/>
              </a:rPr>
              <a:t>（四）强制性和教育性</a:t>
            </a:r>
            <a:endParaRPr lang="zh-CN" altLang="en-US" sz="1700" spc="300" noProof="1" dirty="0">
              <a:solidFill>
                <a:srgbClr val="69A35B"/>
              </a:solidFill>
              <a:latin typeface="微软雅黑" panose="020B0503020204020204" charset="-122"/>
              <a:ea typeface="微软雅黑" panose="020B0503020204020204" charset="-122"/>
              <a:cs typeface="+mn-ea"/>
            </a:endParaRPr>
          </a:p>
        </p:txBody>
      </p:sp>
      <p:sp>
        <p:nvSpPr>
          <p:cNvPr id="68" name="椭圆 67"/>
          <p:cNvSpPr/>
          <p:nvPr>
            <p:custDataLst>
              <p:tags r:id="rId30"/>
            </p:custDataLst>
          </p:nvPr>
        </p:nvSpPr>
        <p:spPr>
          <a:xfrm>
            <a:off x="7816850" y="4537075"/>
            <a:ext cx="530225" cy="530225"/>
          </a:xfrm>
          <a:prstGeom prst="ellipse">
            <a:avLst/>
          </a:prstGeom>
          <a:solidFill>
            <a:srgbClr val="69A35B"/>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trike="noStrike" noProof="1" dirty="0">
                <a:latin typeface="微软雅黑" panose="020B0503020204020204" charset="-122"/>
                <a:ea typeface="微软雅黑" panose="020B0503020204020204" charset="-122"/>
              </a:rPr>
              <a:t>4</a:t>
            </a:r>
            <a:endParaRPr lang="en-US" altLang="zh-CN" strike="noStrike" noProof="1" dirty="0">
              <a:latin typeface="微软雅黑" panose="020B0503020204020204" charset="-122"/>
              <a:ea typeface="微软雅黑" panose="020B0503020204020204" charset="-122"/>
            </a:endParaRPr>
          </a:p>
        </p:txBody>
      </p:sp>
      <p:sp>
        <p:nvSpPr>
          <p:cNvPr id="23" name="Title 6"/>
          <p:cNvSpPr txBox="1"/>
          <p:nvPr>
            <p:custDataLst>
              <p:tags r:id="rId31"/>
            </p:custDataLst>
          </p:nvPr>
        </p:nvSpPr>
        <p:spPr>
          <a:xfrm>
            <a:off x="231407" y="97384"/>
            <a:ext cx="459295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二、卫生法律法规的特点</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32"/>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3319780" y="2099310"/>
            <a:ext cx="4773930" cy="2306955"/>
          </a:xfrm>
          <a:prstGeom prst="rect">
            <a:avLst/>
          </a:prstGeom>
          <a:noFill/>
          <a:ln>
            <a:noFill/>
          </a:ln>
        </p:spPr>
        <p:txBody>
          <a:bodyPr wrap="none" rtlCol="0" anchor="t">
            <a:spAutoFit/>
          </a:bodyPr>
          <a:lstStyle/>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国际卫生法</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custDataLst>
              <p:tags r:id="rId1"/>
            </p:custDataLst>
          </p:nvPr>
        </p:nvSpPr>
        <p:spPr>
          <a:xfrm>
            <a:off x="231407" y="87859"/>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一、国际卫生法的概念与产生</a:t>
            </a:r>
            <a:endParaRPr lang="zh-CN" altLang="en-US" sz="28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nvGrpSpPr>
          <p:cNvPr id="7" name="组合 6"/>
          <p:cNvGrpSpPr/>
          <p:nvPr/>
        </p:nvGrpSpPr>
        <p:grpSpPr>
          <a:xfrm>
            <a:off x="609600" y="1340485"/>
            <a:ext cx="10972800" cy="4584065"/>
            <a:chOff x="960" y="2111"/>
            <a:chExt cx="17280" cy="7219"/>
          </a:xfrm>
        </p:grpSpPr>
        <p:sp>
          <p:nvSpPr>
            <p:cNvPr id="22" name="矩形: 圆角 1128"/>
            <p:cNvSpPr/>
            <p:nvPr>
              <p:custDataLst>
                <p:tags r:id="rId2"/>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3"/>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4"/>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684" y="3267"/>
              <a:ext cx="16133" cy="4724"/>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国际卫生法即国家之间有关医药卫生的法律，它是在国际交往过程中形成的，旨在调整国家之间、类似国家的政治实体之间以及国际组织之间，在保护人类身心健康活动中所产生的权利、义务关系，并且是具有法律拘束力的原则、规则和制度的总称。由此可见，国际卫生法的宗旨是力求解决全人类的健康问题。而全人类的健康问题不只取决于个人的卫生行为，也不是孤立的个体事件，而是一项越来越具有广泛联系和影响的全球活动和社会性事业，它明显涉及全球各个国家和地区共同面临的卫生问题，并要求不同国家、不同种族的人民密切开展国际卫生合作，才能解决人类面临的种种健康问题，这就必然导致国际卫生法的产生与发展。</a:t>
              </a:r>
              <a:endParaRPr lang="zh-CN" altLang="en-US">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1.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2.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3.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4.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5.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27.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4*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28.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1_1"/>
  <p:tag name="KSO_WM_UNIT_ID" val="diagram20187904_4*l_h_a*1_1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5"/>
  <p:tag name="KSO_WM_UNIT_TEXT_FILL_TYPE" val="1"/>
  <p:tag name="KSO_WM_UNIT_USESOURCEFORMAT_APPLY" val="1"/>
</p:tagLst>
</file>

<file path=ppt/tags/tag29.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4*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4_1"/>
  <p:tag name="KSO_WM_UNIT_ID" val="diagram20187904_4*l_h_a*1_4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7"/>
  <p:tag name="KSO_WM_UNIT_TEXT_FILL_TYPE" val="1"/>
  <p:tag name="KSO_WM_UNIT_USESOURCEFORMAT_APPLY" val="1"/>
</p:tagLst>
</file>

<file path=ppt/tags/tag31.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4*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7"/>
  <p:tag name="KSO_WM_UNIT_TEXT_FILL_TYPE" val="1"/>
  <p:tag name="KSO_WM_UNIT_USESOURCEFORMAT_APPLY" val="1"/>
</p:tagLst>
</file>

<file path=ppt/tags/tag32.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4*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Lst>
</file>

<file path=ppt/tags/tag33.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2_1"/>
  <p:tag name="KSO_WM_UNIT_ID" val="diagram20187904_4*l_h_a*1_2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6"/>
  <p:tag name="KSO_WM_UNIT_TEXT_FILL_TYPE" val="1"/>
  <p:tag name="KSO_WM_UNIT_USESOURCEFORMAT_APPLY" val="1"/>
</p:tagLst>
</file>

<file path=ppt/tags/tag34.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4*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20187904"/>
  <p:tag name="KSO_WM_UNIT_TYPE" val="l_h_a"/>
  <p:tag name="KSO_WM_UNIT_INDEX" val="1_5_1"/>
  <p:tag name="KSO_WM_UNIT_ID" val="diagram20187904_4*l_h_a*1_5_1"/>
  <p:tag name="KSO_WM_UNIT_LAYERLEVEL" val="1_1_1"/>
  <p:tag name="KSO_WM_UNIT_VALUE" val="11"/>
  <p:tag name="KSO_WM_UNIT_HIGHLIGHT" val="0"/>
  <p:tag name="KSO_WM_UNIT_COMPATIBLE" val="0"/>
  <p:tag name="KSO_WM_BEAUTIFY_FLAG" val="#wm#"/>
  <p:tag name="KSO_WM_UNIT_PRESET_TEXT" val="添加标题"/>
  <p:tag name="KSO_WM_UNIT_ISCONTENTSTITLE" val="0"/>
  <p:tag name="KSO_WM_DIAGRAM_GROUP_CODE" val="l1-1"/>
  <p:tag name="KSO_WM_UNIT_DIAGRAM_ISNUMVISUAL" val="0"/>
  <p:tag name="KSO_WM_UNIT_DIAGRAM_ISREFERUNIT" val="0"/>
  <p:tag name="KSO_WM_UNIT_TEXT_FILL_FORE_SCHEMECOLOR_INDEX" val="8"/>
  <p:tag name="KSO_WM_UNIT_TEXT_FILL_TYPE" val="1"/>
  <p:tag name="KSO_WM_UNIT_USESOURCEFORMAT_APPLY" val="1"/>
</p:tagLst>
</file>

<file path=ppt/tags/tag36.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4*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 name="KSO_WM_UNIT_USESOURCEFORMAT_APPLY" val="1"/>
</p:tagLst>
</file>

<file path=ppt/tags/tag3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8.xml><?xml version="1.0" encoding="utf-8"?>
<p:tagLst xmlns:p="http://schemas.openxmlformats.org/presentationml/2006/main">
  <p:tag name="KSO_WM_BEAUTIFY_FLAG" val="#wm#"/>
  <p:tag name="KSO_WM_TEMPLATE_CATEGORY" val="custom"/>
  <p:tag name="KSO_WM_TEMPLATE_INDEX" val="20202616"/>
  <p:tag name="KSO_WM_SLIDE_ITEM_CNT" val="4"/>
</p:tagLst>
</file>

<file path=ppt/tags/tag3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43.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44.xml><?xml version="1.0" encoding="utf-8"?>
<p:tagLst xmlns:p="http://schemas.openxmlformats.org/presentationml/2006/main">
  <p:tag name="KSO_WM_TEMPLATE_CATEGORY" val="diagram"/>
  <p:tag name="KSO_WM_TEMPLATE_INDEX" val="20188729"/>
  <p:tag name="KSO_WM_UNIT_TYPE" val="n_h_h_a"/>
  <p:tag name="KSO_WM_UNIT_INDEX" val="1_2_1_1"/>
  <p:tag name="KSO_WM_UNIT_ID" val="diagram20188729_2*n_h_h_a*1_2_1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45.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46.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47.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2*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48.xml><?xml version="1.0" encoding="utf-8"?>
<p:tagLst xmlns:p="http://schemas.openxmlformats.org/presentationml/2006/main">
  <p:tag name="KSO_WM_TEMPLATE_CATEGORY" val="diagram"/>
  <p:tag name="KSO_WM_TEMPLATE_INDEX" val="20188729"/>
  <p:tag name="KSO_WM_UNIT_TYPE" val="n_h_h_a"/>
  <p:tag name="KSO_WM_UNIT_INDEX" val="1_2_3_1"/>
  <p:tag name="KSO_WM_UNIT_ID" val="diagram20188729_2*n_h_h_a*1_2_3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7"/>
  <p:tag name="KSO_WM_UNIT_TEXT_FILL_TYPE" val="1"/>
  <p:tag name="KSO_WM_UNIT_USESOURCEFORMAT_APPLY" val="1"/>
</p:tagLst>
</file>

<file path=ppt/tags/tag49.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50.xml><?xml version="1.0" encoding="utf-8"?>
<p:tagLst xmlns:p="http://schemas.openxmlformats.org/presentationml/2006/main">
  <p:tag name="KSO_WM_TEMPLATE_CATEGORY" val="diagram"/>
  <p:tag name="KSO_WM_TEMPLATE_INDEX" val="20188729"/>
  <p:tag name="KSO_WM_UNIT_TYPE" val="n_h_h_a"/>
  <p:tag name="KSO_WM_UNIT_INDEX" val="1_2_1_1"/>
  <p:tag name="KSO_WM_UNIT_ID" val="diagram20188729_2*n_h_h_a*1_2_1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51.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TEMPLATE_CATEGORY" val="diagram"/>
  <p:tag name="KSO_WM_TEMPLATE_INDEX" val="20188729"/>
  <p:tag name="KSO_WM_UNIT_TYPE" val="n_h_h_a"/>
  <p:tag name="KSO_WM_UNIT_INDEX" val="1_2_2_1"/>
  <p:tag name="KSO_WM_UNIT_ID" val="diagram20188729_2*n_h_h_a*1_2_2_1"/>
  <p:tag name="KSO_WM_UNIT_LAYERLEVEL" val="1_1_1_1"/>
  <p:tag name="KSO_WM_UNIT_VALUE" val="8"/>
  <p:tag name="KSO_WM_UNIT_HIGHLIGHT" val="0"/>
  <p:tag name="KSO_WM_UNIT_COMPATIBLE" val="0"/>
  <p:tag name="KSO_WM_BEAUTIFY_FLAG" val="#wm#"/>
  <p:tag name="KSO_WM_TAG_VERSION" val="1.0"/>
  <p:tag name="KSO_WM_DIAGRAM_GROUP_CODE" val="n1-1"/>
  <p:tag name="KSO_WM_UNIT_PRESET_TEXT" val="单击此处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 name="KSO_WM_UNIT_USESOURCEFORMAT_APPLY" val="1"/>
</p:tagLst>
</file>

<file path=ppt/tags/tag53.xml><?xml version="1.0" encoding="utf-8"?>
<p:tagLst xmlns:p="http://schemas.openxmlformats.org/presentationml/2006/main">
  <p:tag name="KSO_WM_TEMPLATE_CATEGORY" val="diagram"/>
  <p:tag name="KSO_WM_TEMPLATE_INDEX" val="20188729"/>
  <p:tag name="KSO_WM_UNIT_TYPE" val="n_h_h_i"/>
  <p:tag name="KSO_WM_UNIT_INDEX" val="1_2_1_3"/>
  <p:tag name="KSO_WM_UNIT_ID" val="diagram20188729_2*n_h_h_i*1_2_1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4.xml><?xml version="1.0" encoding="utf-8"?>
<p:tagLst xmlns:p="http://schemas.openxmlformats.org/presentationml/2006/main">
  <p:tag name="KSO_WM_TEMPLATE_CATEGORY" val="diagram"/>
  <p:tag name="KSO_WM_TEMPLATE_INDEX" val="20188729"/>
  <p:tag name="KSO_WM_UNIT_TYPE" val="n_h_i"/>
  <p:tag name="KSO_WM_UNIT_INDEX" val="1_1_1"/>
  <p:tag name="KSO_WM_UNIT_ID" val="diagram20188729_2*n_h_i*1_1_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2"/>
  <p:tag name="KSO_WM_UNIT_TEXT_FILL_TYPE" val="1"/>
  <p:tag name="KSO_WM_UNIT_USESOURCEFORMAT_APPLY" val="1"/>
</p:tagLst>
</file>

<file path=ppt/tags/tag55.xml><?xml version="1.0" encoding="utf-8"?>
<p:tagLst xmlns:p="http://schemas.openxmlformats.org/presentationml/2006/main">
  <p:tag name="KSO_WM_TEMPLATE_CATEGORY" val="diagram"/>
  <p:tag name="KSO_WM_TEMPLATE_INDEX" val="20188729"/>
  <p:tag name="KSO_WM_UNIT_TYPE" val="n_h_i"/>
  <p:tag name="KSO_WM_UNIT_INDEX" val="1_1_2"/>
  <p:tag name="KSO_WM_UNIT_ID" val="diagram20188729_2*n_h_i*1_1_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6.xml><?xml version="1.0" encoding="utf-8"?>
<p:tagLst xmlns:p="http://schemas.openxmlformats.org/presentationml/2006/main">
  <p:tag name="KSO_WM_TEMPLATE_CATEGORY" val="diagram"/>
  <p:tag name="KSO_WM_TEMPLATE_INDEX" val="20188729"/>
  <p:tag name="KSO_WM_UNIT_TYPE" val="n_h_i"/>
  <p:tag name="KSO_WM_UNIT_INDEX" val="1_1_3"/>
  <p:tag name="KSO_WM_UNIT_ID" val="diagram20188729_2*n_h_i*1_1_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7.xml><?xml version="1.0" encoding="utf-8"?>
<p:tagLst xmlns:p="http://schemas.openxmlformats.org/presentationml/2006/main">
  <p:tag name="KSO_WM_TEMPLATE_CATEGORY" val="diagram"/>
  <p:tag name="KSO_WM_TEMPLATE_INDEX" val="20188729"/>
  <p:tag name="KSO_WM_UNIT_TYPE" val="n_h_i"/>
  <p:tag name="KSO_WM_UNIT_INDEX" val="1_1_4"/>
  <p:tag name="KSO_WM_UNIT_ID" val="diagram20188729_2*n_h_i*1_1_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8.xml><?xml version="1.0" encoding="utf-8"?>
<p:tagLst xmlns:p="http://schemas.openxmlformats.org/presentationml/2006/main">
  <p:tag name="KSO_WM_TEMPLATE_CATEGORY" val="diagram"/>
  <p:tag name="KSO_WM_TEMPLATE_INDEX" val="20188729"/>
  <p:tag name="KSO_WM_UNIT_TYPE" val="n_h_i"/>
  <p:tag name="KSO_WM_UNIT_INDEX" val="1_1_5"/>
  <p:tag name="KSO_WM_UNIT_ID" val="diagram20188729_2*n_h_i*1_1_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59.xml><?xml version="1.0" encoding="utf-8"?>
<p:tagLst xmlns:p="http://schemas.openxmlformats.org/presentationml/2006/main">
  <p:tag name="KSO_WM_TEMPLATE_CATEGORY" val="diagram"/>
  <p:tag name="KSO_WM_TEMPLATE_INDEX" val="20188729"/>
  <p:tag name="KSO_WM_UNIT_TYPE" val="n_h_i"/>
  <p:tag name="KSO_WM_UNIT_INDEX" val="1_1_6"/>
  <p:tag name="KSO_WM_UNIT_ID" val="diagram20188729_2*n_h_i*1_1_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60.xml><?xml version="1.0" encoding="utf-8"?>
<p:tagLst xmlns:p="http://schemas.openxmlformats.org/presentationml/2006/main">
  <p:tag name="KSO_WM_TEMPLATE_CATEGORY" val="diagram"/>
  <p:tag name="KSO_WM_TEMPLATE_INDEX" val="20188729"/>
  <p:tag name="KSO_WM_UNIT_TYPE" val="n_h_i"/>
  <p:tag name="KSO_WM_UNIT_INDEX" val="1_1_7"/>
  <p:tag name="KSO_WM_UNIT_ID" val="diagram20188729_2*n_h_i*1_1_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1.xml><?xml version="1.0" encoding="utf-8"?>
<p:tagLst xmlns:p="http://schemas.openxmlformats.org/presentationml/2006/main">
  <p:tag name="KSO_WM_TEMPLATE_CATEGORY" val="diagram"/>
  <p:tag name="KSO_WM_TEMPLATE_INDEX" val="20188729"/>
  <p:tag name="KSO_WM_UNIT_TYPE" val="n_h_i"/>
  <p:tag name="KSO_WM_UNIT_INDEX" val="1_1_8"/>
  <p:tag name="KSO_WM_UNIT_ID" val="diagram20188729_2*n_h_i*1_1_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2.xml><?xml version="1.0" encoding="utf-8"?>
<p:tagLst xmlns:p="http://schemas.openxmlformats.org/presentationml/2006/main">
  <p:tag name="KSO_WM_TEMPLATE_CATEGORY" val="diagram"/>
  <p:tag name="KSO_WM_TEMPLATE_INDEX" val="20188729"/>
  <p:tag name="KSO_WM_UNIT_TYPE" val="n_h_i"/>
  <p:tag name="KSO_WM_UNIT_INDEX" val="1_1_9"/>
  <p:tag name="KSO_WM_UNIT_ID" val="diagram20188729_2*n_h_i*1_1_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3.xml><?xml version="1.0" encoding="utf-8"?>
<p:tagLst xmlns:p="http://schemas.openxmlformats.org/presentationml/2006/main">
  <p:tag name="KSO_WM_TEMPLATE_CATEGORY" val="diagram"/>
  <p:tag name="KSO_WM_TEMPLATE_INDEX" val="20188729"/>
  <p:tag name="KSO_WM_UNIT_TYPE" val="n_h_i"/>
  <p:tag name="KSO_WM_UNIT_INDEX" val="1_1_10"/>
  <p:tag name="KSO_WM_UNIT_ID" val="diagram20188729_2*n_h_i*1_1_1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4.xml><?xml version="1.0" encoding="utf-8"?>
<p:tagLst xmlns:p="http://schemas.openxmlformats.org/presentationml/2006/main">
  <p:tag name="KSO_WM_TEMPLATE_CATEGORY" val="diagram"/>
  <p:tag name="KSO_WM_TEMPLATE_INDEX" val="20188729"/>
  <p:tag name="KSO_WM_UNIT_TYPE" val="n_h_i"/>
  <p:tag name="KSO_WM_UNIT_INDEX" val="1_1_11"/>
  <p:tag name="KSO_WM_UNIT_ID" val="diagram20188729_2*n_h_i*1_1_1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5.xml><?xml version="1.0" encoding="utf-8"?>
<p:tagLst xmlns:p="http://schemas.openxmlformats.org/presentationml/2006/main">
  <p:tag name="KSO_WM_TEMPLATE_CATEGORY" val="diagram"/>
  <p:tag name="KSO_WM_TEMPLATE_INDEX" val="20188729"/>
  <p:tag name="KSO_WM_UNIT_TYPE" val="n_h_i"/>
  <p:tag name="KSO_WM_UNIT_INDEX" val="1_1_12"/>
  <p:tag name="KSO_WM_UNIT_ID" val="diagram20188729_2*n_h_i*1_1_1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6.xml><?xml version="1.0" encoding="utf-8"?>
<p:tagLst xmlns:p="http://schemas.openxmlformats.org/presentationml/2006/main">
  <p:tag name="KSO_WM_TEMPLATE_CATEGORY" val="diagram"/>
  <p:tag name="KSO_WM_TEMPLATE_INDEX" val="20188729"/>
  <p:tag name="KSO_WM_UNIT_TYPE" val="n_h_i"/>
  <p:tag name="KSO_WM_UNIT_INDEX" val="1_1_13"/>
  <p:tag name="KSO_WM_UNIT_ID" val="diagram20188729_2*n_h_i*1_1_1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7.xml><?xml version="1.0" encoding="utf-8"?>
<p:tagLst xmlns:p="http://schemas.openxmlformats.org/presentationml/2006/main">
  <p:tag name="KSO_WM_TEMPLATE_CATEGORY" val="diagram"/>
  <p:tag name="KSO_WM_TEMPLATE_INDEX" val="20188729"/>
  <p:tag name="KSO_WM_UNIT_TYPE" val="n_h_i"/>
  <p:tag name="KSO_WM_UNIT_INDEX" val="1_1_14"/>
  <p:tag name="KSO_WM_UNIT_ID" val="diagram20188729_2*n_h_i*1_1_1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TEMPLATE_CATEGORY" val="diagram"/>
  <p:tag name="KSO_WM_TEMPLATE_INDEX" val="20188729"/>
  <p:tag name="KSO_WM_UNIT_TYPE" val="n_h_i"/>
  <p:tag name="KSO_WM_UNIT_INDEX" val="1_1_15"/>
  <p:tag name="KSO_WM_UNIT_ID" val="diagram20188729_2*n_h_i*1_1_1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TEMPLATE_CATEGORY" val="diagram"/>
  <p:tag name="KSO_WM_TEMPLATE_INDEX" val="20188729"/>
  <p:tag name="KSO_WM_UNIT_TYPE" val="n_h_i"/>
  <p:tag name="KSO_WM_UNIT_INDEX" val="1_1_16"/>
  <p:tag name="KSO_WM_UNIT_ID" val="diagram20188729_2*n_h_i*1_1_1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70.xml><?xml version="1.0" encoding="utf-8"?>
<p:tagLst xmlns:p="http://schemas.openxmlformats.org/presentationml/2006/main">
  <p:tag name="KSO_WM_TEMPLATE_CATEGORY" val="diagram"/>
  <p:tag name="KSO_WM_TEMPLATE_INDEX" val="20188729"/>
  <p:tag name="KSO_WM_UNIT_TYPE" val="n_h_i"/>
  <p:tag name="KSO_WM_UNIT_INDEX" val="1_1_17"/>
  <p:tag name="KSO_WM_UNIT_ID" val="diagram20188729_2*n_h_i*1_1_1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1.xml><?xml version="1.0" encoding="utf-8"?>
<p:tagLst xmlns:p="http://schemas.openxmlformats.org/presentationml/2006/main">
  <p:tag name="KSO_WM_TEMPLATE_CATEGORY" val="diagram"/>
  <p:tag name="KSO_WM_TEMPLATE_INDEX" val="20188729"/>
  <p:tag name="KSO_WM_UNIT_TYPE" val="n_h_i"/>
  <p:tag name="KSO_WM_UNIT_INDEX" val="1_1_18"/>
  <p:tag name="KSO_WM_UNIT_ID" val="diagram20188729_2*n_h_i*1_1_1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TEMPLATE_CATEGORY" val="diagram"/>
  <p:tag name="KSO_WM_TEMPLATE_INDEX" val="20188729"/>
  <p:tag name="KSO_WM_UNIT_TYPE" val="n_h_i"/>
  <p:tag name="KSO_WM_UNIT_INDEX" val="1_1_19"/>
  <p:tag name="KSO_WM_UNIT_ID" val="diagram20188729_2*n_h_i*1_1_1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TEMPLATE_CATEGORY" val="diagram"/>
  <p:tag name="KSO_WM_TEMPLATE_INDEX" val="20188729"/>
  <p:tag name="KSO_WM_UNIT_TYPE" val="n_h_i"/>
  <p:tag name="KSO_WM_UNIT_INDEX" val="1_1_20"/>
  <p:tag name="KSO_WM_UNIT_ID" val="diagram20188729_2*n_h_i*1_1_2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4.xml><?xml version="1.0" encoding="utf-8"?>
<p:tagLst xmlns:p="http://schemas.openxmlformats.org/presentationml/2006/main">
  <p:tag name="KSO_WM_TEMPLATE_CATEGORY" val="diagram"/>
  <p:tag name="KSO_WM_TEMPLATE_INDEX" val="20188729"/>
  <p:tag name="KSO_WM_UNIT_TYPE" val="n_h_i"/>
  <p:tag name="KSO_WM_UNIT_INDEX" val="1_1_21"/>
  <p:tag name="KSO_WM_UNIT_ID" val="diagram20188729_2*n_h_i*1_1_2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5.xml><?xml version="1.0" encoding="utf-8"?>
<p:tagLst xmlns:p="http://schemas.openxmlformats.org/presentationml/2006/main">
  <p:tag name="KSO_WM_TEMPLATE_CATEGORY" val="diagram"/>
  <p:tag name="KSO_WM_TEMPLATE_INDEX" val="20188729"/>
  <p:tag name="KSO_WM_UNIT_TYPE" val="n_h_i"/>
  <p:tag name="KSO_WM_UNIT_INDEX" val="1_1_22"/>
  <p:tag name="KSO_WM_UNIT_ID" val="diagram20188729_2*n_h_i*1_1_2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6.xml><?xml version="1.0" encoding="utf-8"?>
<p:tagLst xmlns:p="http://schemas.openxmlformats.org/presentationml/2006/main">
  <p:tag name="KSO_WM_TEMPLATE_CATEGORY" val="diagram"/>
  <p:tag name="KSO_WM_TEMPLATE_INDEX" val="20188729"/>
  <p:tag name="KSO_WM_UNIT_TYPE" val="n_h_i"/>
  <p:tag name="KSO_WM_UNIT_INDEX" val="1_1_23"/>
  <p:tag name="KSO_WM_UNIT_ID" val="diagram20188729_2*n_h_i*1_1_2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7.xml><?xml version="1.0" encoding="utf-8"?>
<p:tagLst xmlns:p="http://schemas.openxmlformats.org/presentationml/2006/main">
  <p:tag name="KSO_WM_TEMPLATE_CATEGORY" val="diagram"/>
  <p:tag name="KSO_WM_TEMPLATE_INDEX" val="20188729"/>
  <p:tag name="KSO_WM_UNIT_TYPE" val="n_h_i"/>
  <p:tag name="KSO_WM_UNIT_INDEX" val="1_1_24"/>
  <p:tag name="KSO_WM_UNIT_ID" val="diagram20188729_2*n_h_i*1_1_2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8.xml><?xml version="1.0" encoding="utf-8"?>
<p:tagLst xmlns:p="http://schemas.openxmlformats.org/presentationml/2006/main">
  <p:tag name="KSO_WM_TEMPLATE_CATEGORY" val="diagram"/>
  <p:tag name="KSO_WM_TEMPLATE_INDEX" val="20188729"/>
  <p:tag name="KSO_WM_UNIT_TYPE" val="n_h_i"/>
  <p:tag name="KSO_WM_UNIT_INDEX" val="1_1_25"/>
  <p:tag name="KSO_WM_UNIT_ID" val="diagram20188729_2*n_h_i*1_1_2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79.xml><?xml version="1.0" encoding="utf-8"?>
<p:tagLst xmlns:p="http://schemas.openxmlformats.org/presentationml/2006/main">
  <p:tag name="KSO_WM_TEMPLATE_CATEGORY" val="diagram"/>
  <p:tag name="KSO_WM_TEMPLATE_INDEX" val="20188729"/>
  <p:tag name="KSO_WM_UNIT_TYPE" val="n_h_i"/>
  <p:tag name="KSO_WM_UNIT_INDEX" val="1_1_26"/>
  <p:tag name="KSO_WM_UNIT_ID" val="diagram20188729_2*n_h_i*1_1_2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80.xml><?xml version="1.0" encoding="utf-8"?>
<p:tagLst xmlns:p="http://schemas.openxmlformats.org/presentationml/2006/main">
  <p:tag name="KSO_WM_TEMPLATE_CATEGORY" val="diagram"/>
  <p:tag name="KSO_WM_TEMPLATE_INDEX" val="20188729"/>
  <p:tag name="KSO_WM_UNIT_TYPE" val="n_h_i"/>
  <p:tag name="KSO_WM_UNIT_INDEX" val="1_1_27"/>
  <p:tag name="KSO_WM_UNIT_ID" val="diagram20188729_2*n_h_i*1_1_27"/>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1.xml><?xml version="1.0" encoding="utf-8"?>
<p:tagLst xmlns:p="http://schemas.openxmlformats.org/presentationml/2006/main">
  <p:tag name="KSO_WM_TEMPLATE_CATEGORY" val="diagram"/>
  <p:tag name="KSO_WM_TEMPLATE_INDEX" val="20188729"/>
  <p:tag name="KSO_WM_UNIT_TYPE" val="n_h_i"/>
  <p:tag name="KSO_WM_UNIT_INDEX" val="1_1_28"/>
  <p:tag name="KSO_WM_UNIT_ID" val="diagram20188729_2*n_h_i*1_1_28"/>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2.xml><?xml version="1.0" encoding="utf-8"?>
<p:tagLst xmlns:p="http://schemas.openxmlformats.org/presentationml/2006/main">
  <p:tag name="KSO_WM_TEMPLATE_CATEGORY" val="diagram"/>
  <p:tag name="KSO_WM_TEMPLATE_INDEX" val="20188729"/>
  <p:tag name="KSO_WM_UNIT_TYPE" val="n_h_i"/>
  <p:tag name="KSO_WM_UNIT_INDEX" val="1_1_29"/>
  <p:tag name="KSO_WM_UNIT_ID" val="diagram20188729_2*n_h_i*1_1_29"/>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3.xml><?xml version="1.0" encoding="utf-8"?>
<p:tagLst xmlns:p="http://schemas.openxmlformats.org/presentationml/2006/main">
  <p:tag name="KSO_WM_TEMPLATE_CATEGORY" val="diagram"/>
  <p:tag name="KSO_WM_TEMPLATE_INDEX" val="20188729"/>
  <p:tag name="KSO_WM_UNIT_TYPE" val="n_h_i"/>
  <p:tag name="KSO_WM_UNIT_INDEX" val="1_1_30"/>
  <p:tag name="KSO_WM_UNIT_ID" val="diagram20188729_2*n_h_i*1_1_30"/>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4.xml><?xml version="1.0" encoding="utf-8"?>
<p:tagLst xmlns:p="http://schemas.openxmlformats.org/presentationml/2006/main">
  <p:tag name="KSO_WM_TEMPLATE_CATEGORY" val="diagram"/>
  <p:tag name="KSO_WM_TEMPLATE_INDEX" val="20188729"/>
  <p:tag name="KSO_WM_UNIT_TYPE" val="n_h_i"/>
  <p:tag name="KSO_WM_UNIT_INDEX" val="1_1_31"/>
  <p:tag name="KSO_WM_UNIT_ID" val="diagram20188729_2*n_h_i*1_1_31"/>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5.xml><?xml version="1.0" encoding="utf-8"?>
<p:tagLst xmlns:p="http://schemas.openxmlformats.org/presentationml/2006/main">
  <p:tag name="KSO_WM_TEMPLATE_CATEGORY" val="diagram"/>
  <p:tag name="KSO_WM_TEMPLATE_INDEX" val="20188729"/>
  <p:tag name="KSO_WM_UNIT_TYPE" val="n_h_i"/>
  <p:tag name="KSO_WM_UNIT_INDEX" val="1_1_32"/>
  <p:tag name="KSO_WM_UNIT_ID" val="diagram20188729_2*n_h_i*1_1_32"/>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6.xml><?xml version="1.0" encoding="utf-8"?>
<p:tagLst xmlns:p="http://schemas.openxmlformats.org/presentationml/2006/main">
  <p:tag name="KSO_WM_TEMPLATE_CATEGORY" val="diagram"/>
  <p:tag name="KSO_WM_TEMPLATE_INDEX" val="20188729"/>
  <p:tag name="KSO_WM_UNIT_TYPE" val="n_h_i"/>
  <p:tag name="KSO_WM_UNIT_INDEX" val="1_1_33"/>
  <p:tag name="KSO_WM_UNIT_ID" val="diagram20188729_2*n_h_i*1_1_33"/>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7.xml><?xml version="1.0" encoding="utf-8"?>
<p:tagLst xmlns:p="http://schemas.openxmlformats.org/presentationml/2006/main">
  <p:tag name="KSO_WM_TEMPLATE_CATEGORY" val="diagram"/>
  <p:tag name="KSO_WM_TEMPLATE_INDEX" val="20188729"/>
  <p:tag name="KSO_WM_UNIT_TYPE" val="n_h_i"/>
  <p:tag name="KSO_WM_UNIT_INDEX" val="1_1_34"/>
  <p:tag name="KSO_WM_UNIT_ID" val="diagram20188729_2*n_h_i*1_1_34"/>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8.xml><?xml version="1.0" encoding="utf-8"?>
<p:tagLst xmlns:p="http://schemas.openxmlformats.org/presentationml/2006/main">
  <p:tag name="KSO_WM_TEMPLATE_CATEGORY" val="diagram"/>
  <p:tag name="KSO_WM_TEMPLATE_INDEX" val="20188729"/>
  <p:tag name="KSO_WM_UNIT_TYPE" val="n_h_i"/>
  <p:tag name="KSO_WM_UNIT_INDEX" val="1_1_35"/>
  <p:tag name="KSO_WM_UNIT_ID" val="diagram20188729_2*n_h_i*1_1_35"/>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LINE_FORE_SCHEMECOLOR_INDEX" val="14"/>
  <p:tag name="KSO_WM_UNIT_LINE_FILL_TYPE" val="2"/>
  <p:tag name="KSO_WM_UNIT_TEXT_FILL_FORE_SCHEMECOLOR_INDEX" val="13"/>
  <p:tag name="KSO_WM_UNIT_TEXT_FILL_TYPE" val="1"/>
  <p:tag name="KSO_WM_UNIT_USESOURCEFORMAT_APPLY" val="1"/>
</p:tagLst>
</file>

<file path=ppt/tags/tag89.xml><?xml version="1.0" encoding="utf-8"?>
<p:tagLst xmlns:p="http://schemas.openxmlformats.org/presentationml/2006/main">
  <p:tag name="KSO_WM_TEMPLATE_CATEGORY" val="diagram"/>
  <p:tag name="KSO_WM_TEMPLATE_INDEX" val="20188729"/>
  <p:tag name="KSO_WM_UNIT_TYPE" val="n_h_i"/>
  <p:tag name="KSO_WM_UNIT_INDEX" val="1_1_36"/>
  <p:tag name="KSO_WM_UNIT_ID" val="diagram20188729_2*n_h_i*1_1_36"/>
  <p:tag name="KSO_WM_UNIT_LAYERLEVEL" val="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9.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90.xml><?xml version="1.0" encoding="utf-8"?>
<p:tagLst xmlns:p="http://schemas.openxmlformats.org/presentationml/2006/main">
  <p:tag name="KSO_WM_TEMPLATE_CATEGORY" val="diagram"/>
  <p:tag name="KSO_WM_TEMPLATE_INDEX" val="20188729"/>
  <p:tag name="KSO_WM_UNIT_TYPE" val="n_h_h_x"/>
  <p:tag name="KSO_WM_UNIT_INDEX" val="1_2_1_1"/>
  <p:tag name="KSO_WM_UNIT_ID" val="diagram20188729_2*n_h_h_x*1_2_1_1"/>
  <p:tag name="KSO_WM_UNIT_LAYERLEVEL" val="1_1_1_1"/>
  <p:tag name="KSO_WM_BEAUTIFY_FLAG" val="#wm#"/>
  <p:tag name="KSO_WM_TAG_VERSION" val="1.0"/>
  <p:tag name="KSO_WM_DIAGRAM_GROUP_CODE" val="n1-1"/>
  <p:tag name="KSO_WM_UNIT_VALUE" val="115*148"/>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TEMPLATE_CATEGORY" val="diagram"/>
  <p:tag name="KSO_WM_TEMPLATE_INDEX" val="20188729"/>
  <p:tag name="KSO_WM_UNIT_TYPE" val="n_h_h_i"/>
  <p:tag name="KSO_WM_UNIT_INDEX" val="1_2_3_3"/>
  <p:tag name="KSO_WM_UNIT_ID" val="diagram20188729_2*n_h_h_i*1_2_3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Lst>
</file>

<file path=ppt/tags/tag92.xml><?xml version="1.0" encoding="utf-8"?>
<p:tagLst xmlns:p="http://schemas.openxmlformats.org/presentationml/2006/main">
  <p:tag name="KSO_WM_TEMPLATE_CATEGORY" val="diagram"/>
  <p:tag name="KSO_WM_TEMPLATE_INDEX" val="20188729"/>
  <p:tag name="KSO_WM_UNIT_TYPE" val="n_h_h_x"/>
  <p:tag name="KSO_WM_UNIT_INDEX" val="1_2_3_1"/>
  <p:tag name="KSO_WM_UNIT_ID" val="diagram20188729_2*n_h_h_x*1_2_3_1"/>
  <p:tag name="KSO_WM_UNIT_LAYERLEVEL" val="1_1_1_1"/>
  <p:tag name="KSO_WM_BEAUTIFY_FLAG" val="#wm#"/>
  <p:tag name="KSO_WM_TAG_VERSION" val="1.0"/>
  <p:tag name="KSO_WM_DIAGRAM_GROUP_CODE" val="n1-1"/>
  <p:tag name="KSO_WM_UNIT_VALUE" val="137*148"/>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3.xml><?xml version="1.0" encoding="utf-8"?>
<p:tagLst xmlns:p="http://schemas.openxmlformats.org/presentationml/2006/main">
  <p:tag name="KSO_WM_TEMPLATE_CATEGORY" val="diagram"/>
  <p:tag name="KSO_WM_TEMPLATE_INDEX" val="20188729"/>
  <p:tag name="KSO_WM_UNIT_TYPE" val="n_h_h_i"/>
  <p:tag name="KSO_WM_UNIT_INDEX" val="1_2_2_3"/>
  <p:tag name="KSO_WM_UNIT_ID" val="diagram20188729_2*n_h_h_i*1_2_2_3"/>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Lst>
</file>

<file path=ppt/tags/tag94.xml><?xml version="1.0" encoding="utf-8"?>
<p:tagLst xmlns:p="http://schemas.openxmlformats.org/presentationml/2006/main">
  <p:tag name="KSO_WM_TEMPLATE_CATEGORY" val="diagram"/>
  <p:tag name="KSO_WM_TEMPLATE_INDEX" val="20188729"/>
  <p:tag name="KSO_WM_UNIT_TYPE" val="n_h_h_x"/>
  <p:tag name="KSO_WM_UNIT_INDEX" val="1_2_2_1"/>
  <p:tag name="KSO_WM_UNIT_ID" val="diagram20188729_2*n_h_h_x*1_2_2_1"/>
  <p:tag name="KSO_WM_UNIT_LAYERLEVEL" val="1_1_1_1"/>
  <p:tag name="KSO_WM_BEAUTIFY_FLAG" val="#wm#"/>
  <p:tag name="KSO_WM_TAG_VERSION" val="1.0"/>
  <p:tag name="KSO_WM_DIAGRAM_GROUP_CODE" val="n1-1"/>
  <p:tag name="KSO_WM_UNIT_VALUE" val="130*139"/>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9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96.xml><?xml version="1.0" encoding="utf-8"?>
<p:tagLst xmlns:p="http://schemas.openxmlformats.org/presentationml/2006/main">
  <p:tag name="KSO_WM_BEAUTIFY_FLAG" val="#wm#"/>
  <p:tag name="KSO_WM_TEMPLATE_CATEGORY" val="custom"/>
  <p:tag name="KSO_WM_TEMPLATE_INDEX" val="20191204"/>
</p:tagLst>
</file>

<file path=ppt/tags/tag9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1333</Words>
  <Application>WPS 演示</Application>
  <PresentationFormat>自定义</PresentationFormat>
  <Paragraphs>154</Paragraphs>
  <Slides>13</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13</vt:i4>
      </vt:variant>
    </vt:vector>
  </HeadingPairs>
  <TitlesOfParts>
    <vt:vector size="32" baseType="lpstr">
      <vt:lpstr>Arial</vt:lpstr>
      <vt:lpstr>宋体</vt:lpstr>
      <vt:lpstr>Wingdings</vt:lpstr>
      <vt:lpstr>黑体</vt:lpstr>
      <vt:lpstr>微软雅黑</vt:lpstr>
      <vt:lpstr>华文细黑</vt:lpstr>
      <vt:lpstr>字魂70号-灵悦黑体</vt:lpstr>
      <vt:lpstr>Segoe UI</vt:lpstr>
      <vt:lpstr>华文中宋</vt:lpstr>
      <vt:lpstr>隶书</vt:lpstr>
      <vt:lpstr>Arial Unicode MS</vt:lpstr>
      <vt:lpstr>思源黑体</vt:lpstr>
      <vt:lpstr>字魂95号-手刻宋</vt:lpstr>
      <vt:lpstr>Calibri</vt:lpstr>
      <vt:lpstr>MS PGothic</vt:lpstr>
      <vt:lpstr>BatangChe</vt:lpstr>
      <vt:lpstr>汉仪旗黑-85S</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164</cp:revision>
  <dcterms:created xsi:type="dcterms:W3CDTF">2019-11-11T13:37:00Z</dcterms:created>
  <dcterms:modified xsi:type="dcterms:W3CDTF">2021-12-27T02:45:53Z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F47900CFCF14428F81F766D8B14004F0</vt:lpwstr>
  </property>
</Properties>
</file>